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g"/>
  <Override PartName="/ppt/media/image6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0.jpg" ContentType="image/jpg"/>
  <Override PartName="/ppt/notesSlides/notesSlide1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5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91" r:id="rId4"/>
    <p:sldId id="289" r:id="rId5"/>
    <p:sldId id="293" r:id="rId6"/>
    <p:sldId id="259" r:id="rId7"/>
    <p:sldId id="288" r:id="rId8"/>
    <p:sldId id="286" r:id="rId9"/>
    <p:sldId id="287" r:id="rId10"/>
    <p:sldId id="281" r:id="rId11"/>
    <p:sldId id="268" r:id="rId12"/>
    <p:sldId id="280" r:id="rId13"/>
    <p:sldId id="292" r:id="rId14"/>
    <p:sldId id="269" r:id="rId15"/>
  </p:sldIdLst>
  <p:sldSz cx="14630400" cy="8229600"/>
  <p:notesSz cx="14630400" cy="8229600"/>
  <p:embeddedFontLst>
    <p:embeddedFont>
      <p:font typeface="DIN" panose="020B0604020202020204" charset="0"/>
      <p:regular r:id="rId17"/>
      <p:bold r:id="rId18"/>
      <p:italic r:id="rId19"/>
      <p:boldItalic r:id="rId20"/>
    </p:embeddedFont>
    <p:embeddedFont>
      <p:font typeface="IBM Plex Sans" panose="020B0503050203000203" pitchFamily="34" charset="0"/>
      <p:regular r:id="rId21"/>
      <p:bold r:id="rId22"/>
    </p:embeddedFont>
    <p:embeddedFont>
      <p:font typeface="Poppins Black" panose="00000A00000000000000" pitchFamily="2" charset="0"/>
      <p:bold r:id="rId23"/>
      <p:boldItalic r:id="rId24"/>
    </p:embeddedFont>
    <p:embeddedFont>
      <p:font typeface="Poppins Bold" panose="00000800000000000000" pitchFamily="2" charset="0"/>
      <p:bold r:id="rId25"/>
    </p:embeddedFont>
    <p:embeddedFont>
      <p:font typeface="Roboto Medium" panose="02000000000000000000" pitchFamily="2" charset="0"/>
      <p:regular r:id="rId26"/>
      <p:italic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89228D-412A-4CD5-9008-E775574AAFCD}">
          <p14:sldIdLst>
            <p14:sldId id="256"/>
            <p14:sldId id="258"/>
            <p14:sldId id="291"/>
            <p14:sldId id="289"/>
            <p14:sldId id="293"/>
            <p14:sldId id="259"/>
            <p14:sldId id="288"/>
            <p14:sldId id="286"/>
            <p14:sldId id="287"/>
            <p14:sldId id="281"/>
            <p14:sldId id="268"/>
            <p14:sldId id="280"/>
            <p14:sldId id="292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2C7E2"/>
    <a:srgbClr val="7B9DAB"/>
    <a:srgbClr val="94B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>
      <p:cViewPr varScale="1">
        <p:scale>
          <a:sx n="66" d="100"/>
          <a:sy n="66" d="100"/>
        </p:scale>
        <p:origin x="749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E1B7F-5B91-4551-AB3A-AF6CF5CDE21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B296FE-BA52-494F-B76A-283CEFBBF5E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Results</a:t>
          </a:r>
        </a:p>
        <a:p>
          <a:r>
            <a:rPr lang="en-US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Driven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3E7A05BE-4EA0-4268-85A8-97EB83D7AE3D}" type="parTrans" cxnId="{120B6203-A739-4369-936C-9352BC42870D}">
      <dgm:prSet/>
      <dgm:spPr/>
      <dgm:t>
        <a:bodyPr/>
        <a:lstStyle/>
        <a:p>
          <a:endParaRPr lang="en-US"/>
        </a:p>
      </dgm:t>
    </dgm:pt>
    <dgm:pt modelId="{CC6920D3-E808-4237-98AB-8728B3B11383}" type="sibTrans" cxnId="{120B6203-A739-4369-936C-9352BC42870D}">
      <dgm:prSet/>
      <dgm:spPr/>
      <dgm:t>
        <a:bodyPr/>
        <a:lstStyle/>
        <a:p>
          <a:endParaRPr lang="en-US"/>
        </a:p>
      </dgm:t>
    </dgm:pt>
    <dgm:pt modelId="{759DDFA6-BD0D-4A92-A01F-B8C0581D36EB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Innovation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272170B4-7DEA-4608-A146-BAFBBFE1776D}" type="parTrans" cxnId="{B54AB79D-C2FA-476D-ABF2-4FFFFA3F55CB}">
      <dgm:prSet/>
      <dgm:spPr/>
      <dgm:t>
        <a:bodyPr/>
        <a:lstStyle/>
        <a:p>
          <a:endParaRPr lang="en-US"/>
        </a:p>
      </dgm:t>
    </dgm:pt>
    <dgm:pt modelId="{633E6BAF-7740-4967-A541-2B66F84A54EC}" type="sibTrans" cxnId="{B54AB79D-C2FA-476D-ABF2-4FFFFA3F55CB}">
      <dgm:prSet/>
      <dgm:spPr/>
      <dgm:t>
        <a:bodyPr/>
        <a:lstStyle/>
        <a:p>
          <a:endParaRPr lang="en-US"/>
        </a:p>
      </dgm:t>
    </dgm:pt>
    <dgm:pt modelId="{43D8E845-E9CD-47EF-98EA-610E276BCCC8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Collaboration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5FC69E63-A1AE-46AB-AC36-5A60055056F3}" type="parTrans" cxnId="{15D5E210-7C58-40B5-BB5A-0AE10860919E}">
      <dgm:prSet/>
      <dgm:spPr/>
      <dgm:t>
        <a:bodyPr/>
        <a:lstStyle/>
        <a:p>
          <a:endParaRPr lang="en-US"/>
        </a:p>
      </dgm:t>
    </dgm:pt>
    <dgm:pt modelId="{D21D408C-752E-4663-BA68-10730A0591B7}" type="sibTrans" cxnId="{15D5E210-7C58-40B5-BB5A-0AE10860919E}">
      <dgm:prSet/>
      <dgm:spPr/>
      <dgm:t>
        <a:bodyPr/>
        <a:lstStyle/>
        <a:p>
          <a:endParaRPr lang="en-US"/>
        </a:p>
      </dgm:t>
    </dgm:pt>
    <dgm:pt modelId="{8BE1E0F2-C0F0-4ACE-A5AE-8FB2DEF119B3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Adaptability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64CFC930-D1AC-45F5-B5DF-10CB984B9031}" type="parTrans" cxnId="{C7E2C924-69CF-4D28-97A0-30DC85510452}">
      <dgm:prSet/>
      <dgm:spPr/>
      <dgm:t>
        <a:bodyPr/>
        <a:lstStyle/>
        <a:p>
          <a:endParaRPr lang="en-US"/>
        </a:p>
      </dgm:t>
    </dgm:pt>
    <dgm:pt modelId="{7FFFA649-1B49-4AEC-97D1-C602228B4561}" type="sibTrans" cxnId="{C7E2C924-69CF-4D28-97A0-30DC85510452}">
      <dgm:prSet/>
      <dgm:spPr/>
      <dgm:t>
        <a:bodyPr/>
        <a:lstStyle/>
        <a:p>
          <a:endParaRPr lang="en-US"/>
        </a:p>
      </dgm:t>
    </dgm:pt>
    <dgm:pt modelId="{5DCE9B69-4484-4070-B2B6-E9D3E7144675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Agility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7DB5A576-251C-40F3-8715-F40D9B501816}" type="parTrans" cxnId="{F4521FBB-7275-4D35-A702-A047BEC61C5D}">
      <dgm:prSet/>
      <dgm:spPr/>
      <dgm:t>
        <a:bodyPr/>
        <a:lstStyle/>
        <a:p>
          <a:endParaRPr lang="en-US"/>
        </a:p>
      </dgm:t>
    </dgm:pt>
    <dgm:pt modelId="{442F1BF2-6EE6-45C9-854A-BB0A2826A5C2}" type="sibTrans" cxnId="{F4521FBB-7275-4D35-A702-A047BEC61C5D}">
      <dgm:prSet/>
      <dgm:spPr/>
      <dgm:t>
        <a:bodyPr/>
        <a:lstStyle/>
        <a:p>
          <a:endParaRPr lang="en-US"/>
        </a:p>
      </dgm:t>
    </dgm:pt>
    <dgm:pt modelId="{EB0D7E8B-CB31-4AB5-B0B4-F37B1455EA41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Transparency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2CF9A782-D636-45FC-B251-D509368BA0F8}" type="parTrans" cxnId="{A2BDEF88-E760-4CF1-A298-5B3EC1647C2D}">
      <dgm:prSet/>
      <dgm:spPr/>
      <dgm:t>
        <a:bodyPr/>
        <a:lstStyle/>
        <a:p>
          <a:endParaRPr lang="en-US"/>
        </a:p>
      </dgm:t>
    </dgm:pt>
    <dgm:pt modelId="{B13E8486-336B-4604-A1FB-7C3EDEF68C06}" type="sibTrans" cxnId="{A2BDEF88-E760-4CF1-A298-5B3EC1647C2D}">
      <dgm:prSet/>
      <dgm:spPr/>
      <dgm:t>
        <a:bodyPr/>
        <a:lstStyle/>
        <a:p>
          <a:endParaRPr lang="en-US"/>
        </a:p>
      </dgm:t>
    </dgm:pt>
    <dgm:pt modelId="{32D8E8A6-B0C5-43B9-A81B-0D41E626A398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Creativity and Fun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3F90D3EC-F47E-4CE3-B4D2-747530E43451}" type="parTrans" cxnId="{09249B91-4095-47B3-B26F-35D7C8A6BFBB}">
      <dgm:prSet/>
      <dgm:spPr/>
      <dgm:t>
        <a:bodyPr/>
        <a:lstStyle/>
        <a:p>
          <a:endParaRPr lang="en-US"/>
        </a:p>
      </dgm:t>
    </dgm:pt>
    <dgm:pt modelId="{EDD90069-0043-4EFB-A099-F133A81A4113}" type="sibTrans" cxnId="{09249B91-4095-47B3-B26F-35D7C8A6BFBB}">
      <dgm:prSet/>
      <dgm:spPr/>
      <dgm:t>
        <a:bodyPr/>
        <a:lstStyle/>
        <a:p>
          <a:endParaRPr lang="en-US"/>
        </a:p>
      </dgm:t>
    </dgm:pt>
    <dgm:pt modelId="{51F5F922-1B45-4364-BBAE-1D5D35C448E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Poppins Black" panose="00000A00000000000000" pitchFamily="2" charset="0"/>
              <a:ea typeface="Roboto Medium" panose="02000000000000000000" pitchFamily="2" charset="0"/>
              <a:cs typeface="Poppins Black" panose="00000A00000000000000" pitchFamily="2" charset="0"/>
            </a:rPr>
            <a:t>Our 10 Amendments (Values)</a:t>
          </a:r>
        </a:p>
      </dgm:t>
    </dgm:pt>
    <dgm:pt modelId="{7197B879-9F95-45D9-ACBD-05AF625B77F2}" type="sibTrans" cxnId="{4B9E6241-F88A-460A-90F1-24CD8CCEC0C2}">
      <dgm:prSet/>
      <dgm:spPr/>
      <dgm:t>
        <a:bodyPr/>
        <a:lstStyle/>
        <a:p>
          <a:endParaRPr lang="en-US"/>
        </a:p>
      </dgm:t>
    </dgm:pt>
    <dgm:pt modelId="{251D69E5-3A60-4EA5-B582-1DF88E6D4459}" type="parTrans" cxnId="{4B9E6241-F88A-460A-90F1-24CD8CCEC0C2}">
      <dgm:prSet/>
      <dgm:spPr/>
      <dgm:t>
        <a:bodyPr/>
        <a:lstStyle/>
        <a:p>
          <a:endParaRPr lang="en-US"/>
        </a:p>
      </dgm:t>
    </dgm:pt>
    <dgm:pt modelId="{5B69C05B-2E88-4CDE-BDAF-74E6987D9887}">
      <dgm:prSet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Ownership and Accountability</a:t>
          </a:r>
          <a:endParaRPr kumimoji="0" lang="en-US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gm:t>
    </dgm:pt>
    <dgm:pt modelId="{2773D89F-EAFB-4CEC-9DC9-5B4AF1492BD9}" type="parTrans" cxnId="{4F005A39-5FC2-4320-9F4A-C7D22D6773AB}">
      <dgm:prSet/>
      <dgm:spPr/>
      <dgm:t>
        <a:bodyPr/>
        <a:lstStyle/>
        <a:p>
          <a:endParaRPr lang="en-US"/>
        </a:p>
      </dgm:t>
    </dgm:pt>
    <dgm:pt modelId="{81625D7F-7D4B-4165-930D-417109CAF73D}" type="sibTrans" cxnId="{4F005A39-5FC2-4320-9F4A-C7D22D6773AB}">
      <dgm:prSet/>
      <dgm:spPr/>
      <dgm:t>
        <a:bodyPr/>
        <a:lstStyle/>
        <a:p>
          <a:endParaRPr lang="en-US"/>
        </a:p>
      </dgm:t>
    </dgm:pt>
    <dgm:pt modelId="{1DB5903D-4697-468D-835B-11EF1824BF6E}">
      <dgm:prSet/>
      <dgm:spPr/>
      <dgm:t>
        <a:bodyPr/>
        <a:lstStyle/>
        <a:p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Customer-Centricity</a:t>
          </a:r>
          <a:endParaRPr kumimoji="0" lang="en-US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gm:t>
    </dgm:pt>
    <dgm:pt modelId="{2C50B7CE-96ED-4E0D-B24A-ABD6F2A2EFC8}" type="parTrans" cxnId="{BF0C8356-DA7C-446B-8A16-6DDBB030E52A}">
      <dgm:prSet/>
      <dgm:spPr/>
      <dgm:t>
        <a:bodyPr/>
        <a:lstStyle/>
        <a:p>
          <a:endParaRPr lang="en-US"/>
        </a:p>
      </dgm:t>
    </dgm:pt>
    <dgm:pt modelId="{018FEA30-F694-440C-B273-9E7D6E5AAF6D}" type="sibTrans" cxnId="{BF0C8356-DA7C-446B-8A16-6DDBB030E52A}">
      <dgm:prSet/>
      <dgm:spPr/>
      <dgm:t>
        <a:bodyPr/>
        <a:lstStyle/>
        <a:p>
          <a:endParaRPr lang="en-US"/>
        </a:p>
      </dgm:t>
    </dgm:pt>
    <dgm:pt modelId="{FA617D85-30B5-4719-829A-4812C02FA4D7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Learning</a:t>
          </a:r>
        </a:p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and Evolution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DC877DC8-230A-468B-A0DF-423B6AB3A1C6}" type="parTrans" cxnId="{FD9E776B-B2B5-41AA-8598-CBB8BE35EC46}">
      <dgm:prSet/>
      <dgm:spPr/>
      <dgm:t>
        <a:bodyPr/>
        <a:lstStyle/>
        <a:p>
          <a:endParaRPr lang="en-US"/>
        </a:p>
      </dgm:t>
    </dgm:pt>
    <dgm:pt modelId="{9732536E-59A4-4353-A9EF-C748E6F10771}" type="sibTrans" cxnId="{FD9E776B-B2B5-41AA-8598-CBB8BE35EC46}">
      <dgm:prSet/>
      <dgm:spPr/>
      <dgm:t>
        <a:bodyPr/>
        <a:lstStyle/>
        <a:p>
          <a:endParaRPr lang="en-US"/>
        </a:p>
      </dgm:t>
    </dgm:pt>
    <dgm:pt modelId="{F41FEB01-E76A-48D2-BEA7-C4820A250C5C}" type="pres">
      <dgm:prSet presAssocID="{616E1B7F-5B91-4551-AB3A-AF6CF5CDE216}" presName="composite" presStyleCnt="0">
        <dgm:presLayoutVars>
          <dgm:chMax val="1"/>
          <dgm:dir/>
          <dgm:resizeHandles val="exact"/>
        </dgm:presLayoutVars>
      </dgm:prSet>
      <dgm:spPr/>
    </dgm:pt>
    <dgm:pt modelId="{34C0BB16-5BEB-4718-A0F0-5F1663D49117}" type="pres">
      <dgm:prSet presAssocID="{616E1B7F-5B91-4551-AB3A-AF6CF5CDE216}" presName="radial" presStyleCnt="0">
        <dgm:presLayoutVars>
          <dgm:animLvl val="ctr"/>
        </dgm:presLayoutVars>
      </dgm:prSet>
      <dgm:spPr/>
    </dgm:pt>
    <dgm:pt modelId="{52751BEA-ADD4-468E-A176-1311A63A10BE}" type="pres">
      <dgm:prSet presAssocID="{51F5F922-1B45-4364-BBAE-1D5D35C448EB}" presName="centerShape" presStyleLbl="vennNode1" presStyleIdx="0" presStyleCnt="11"/>
      <dgm:spPr/>
    </dgm:pt>
    <dgm:pt modelId="{82C9EE04-211D-4A72-AD8B-E88BE3035E9B}" type="pres">
      <dgm:prSet presAssocID="{A6B296FE-BA52-494F-B76A-283CEFBBF5EE}" presName="node" presStyleLbl="vennNode1" presStyleIdx="1" presStyleCnt="11">
        <dgm:presLayoutVars>
          <dgm:bulletEnabled val="1"/>
        </dgm:presLayoutVars>
      </dgm:prSet>
      <dgm:spPr/>
    </dgm:pt>
    <dgm:pt modelId="{DFBC61DB-0C1A-4EB5-B831-9D066A0A590A}" type="pres">
      <dgm:prSet presAssocID="{759DDFA6-BD0D-4A92-A01F-B8C0581D36EB}" presName="node" presStyleLbl="vennNode1" presStyleIdx="2" presStyleCnt="11">
        <dgm:presLayoutVars>
          <dgm:bulletEnabled val="1"/>
        </dgm:presLayoutVars>
      </dgm:prSet>
      <dgm:spPr/>
    </dgm:pt>
    <dgm:pt modelId="{78F4F333-30A2-4344-A6D8-50E2C562F16D}" type="pres">
      <dgm:prSet presAssocID="{43D8E845-E9CD-47EF-98EA-610E276BCCC8}" presName="node" presStyleLbl="vennNode1" presStyleIdx="3" presStyleCnt="11">
        <dgm:presLayoutVars>
          <dgm:bulletEnabled val="1"/>
        </dgm:presLayoutVars>
      </dgm:prSet>
      <dgm:spPr/>
    </dgm:pt>
    <dgm:pt modelId="{B4EF9375-0CD7-45FE-B2AE-8F1E46EB7A2F}" type="pres">
      <dgm:prSet presAssocID="{8BE1E0F2-C0F0-4ACE-A5AE-8FB2DEF119B3}" presName="node" presStyleLbl="vennNode1" presStyleIdx="4" presStyleCnt="11">
        <dgm:presLayoutVars>
          <dgm:bulletEnabled val="1"/>
        </dgm:presLayoutVars>
      </dgm:prSet>
      <dgm:spPr/>
    </dgm:pt>
    <dgm:pt modelId="{63D5D7FD-F15D-4DF4-A4B2-487CDB0C17F5}" type="pres">
      <dgm:prSet presAssocID="{EB0D7E8B-CB31-4AB5-B0B4-F37B1455EA41}" presName="node" presStyleLbl="vennNode1" presStyleIdx="5" presStyleCnt="11">
        <dgm:presLayoutVars>
          <dgm:bulletEnabled val="1"/>
        </dgm:presLayoutVars>
      </dgm:prSet>
      <dgm:spPr/>
    </dgm:pt>
    <dgm:pt modelId="{111D9CE9-0AF4-432B-8F3D-AA4FC9CE8FC5}" type="pres">
      <dgm:prSet presAssocID="{FA617D85-30B5-4719-829A-4812C02FA4D7}" presName="node" presStyleLbl="vennNode1" presStyleIdx="6" presStyleCnt="11">
        <dgm:presLayoutVars>
          <dgm:bulletEnabled val="1"/>
        </dgm:presLayoutVars>
      </dgm:prSet>
      <dgm:spPr/>
    </dgm:pt>
    <dgm:pt modelId="{A8ABE924-B7BD-4E8D-99BA-53293028C95C}" type="pres">
      <dgm:prSet presAssocID="{1DB5903D-4697-468D-835B-11EF1824BF6E}" presName="node" presStyleLbl="vennNode1" presStyleIdx="7" presStyleCnt="11">
        <dgm:presLayoutVars>
          <dgm:bulletEnabled val="1"/>
        </dgm:presLayoutVars>
      </dgm:prSet>
      <dgm:spPr/>
    </dgm:pt>
    <dgm:pt modelId="{8DCCDFA9-012F-454F-BC36-AE0129C65324}" type="pres">
      <dgm:prSet presAssocID="{32D8E8A6-B0C5-43B9-A81B-0D41E626A398}" presName="node" presStyleLbl="vennNode1" presStyleIdx="8" presStyleCnt="11">
        <dgm:presLayoutVars>
          <dgm:bulletEnabled val="1"/>
        </dgm:presLayoutVars>
      </dgm:prSet>
      <dgm:spPr/>
    </dgm:pt>
    <dgm:pt modelId="{E39520FC-EF1D-4A3F-B92C-0966E35EC578}" type="pres">
      <dgm:prSet presAssocID="{5DCE9B69-4484-4070-B2B6-E9D3E7144675}" presName="node" presStyleLbl="vennNode1" presStyleIdx="9" presStyleCnt="11">
        <dgm:presLayoutVars>
          <dgm:bulletEnabled val="1"/>
        </dgm:presLayoutVars>
      </dgm:prSet>
      <dgm:spPr/>
    </dgm:pt>
    <dgm:pt modelId="{C52BD153-FC15-47D1-BC94-23EE54FB7E74}" type="pres">
      <dgm:prSet presAssocID="{5B69C05B-2E88-4CDE-BDAF-74E6987D9887}" presName="node" presStyleLbl="vennNode1" presStyleIdx="10" presStyleCnt="11">
        <dgm:presLayoutVars>
          <dgm:bulletEnabled val="1"/>
        </dgm:presLayoutVars>
      </dgm:prSet>
      <dgm:spPr/>
    </dgm:pt>
  </dgm:ptLst>
  <dgm:cxnLst>
    <dgm:cxn modelId="{F1794600-79A8-4CC6-A7B6-5F0A473380D1}" type="presOf" srcId="{759DDFA6-BD0D-4A92-A01F-B8C0581D36EB}" destId="{DFBC61DB-0C1A-4EB5-B831-9D066A0A590A}" srcOrd="0" destOrd="0" presId="urn:microsoft.com/office/officeart/2005/8/layout/radial3"/>
    <dgm:cxn modelId="{C2FA8102-235F-4230-A210-19F577C01923}" type="presOf" srcId="{A6B296FE-BA52-494F-B76A-283CEFBBF5EE}" destId="{82C9EE04-211D-4A72-AD8B-E88BE3035E9B}" srcOrd="0" destOrd="0" presId="urn:microsoft.com/office/officeart/2005/8/layout/radial3"/>
    <dgm:cxn modelId="{120B6203-A739-4369-936C-9352BC42870D}" srcId="{51F5F922-1B45-4364-BBAE-1D5D35C448EB}" destId="{A6B296FE-BA52-494F-B76A-283CEFBBF5EE}" srcOrd="0" destOrd="0" parTransId="{3E7A05BE-4EA0-4268-85A8-97EB83D7AE3D}" sibTransId="{CC6920D3-E808-4237-98AB-8728B3B11383}"/>
    <dgm:cxn modelId="{0230AC09-EB92-47A6-BC0A-477DDC5144DD}" type="presOf" srcId="{5B69C05B-2E88-4CDE-BDAF-74E6987D9887}" destId="{C52BD153-FC15-47D1-BC94-23EE54FB7E74}" srcOrd="0" destOrd="0" presId="urn:microsoft.com/office/officeart/2005/8/layout/radial3"/>
    <dgm:cxn modelId="{0ED3650E-6042-436D-8AEF-169047CA0A61}" type="presOf" srcId="{5DCE9B69-4484-4070-B2B6-E9D3E7144675}" destId="{E39520FC-EF1D-4A3F-B92C-0966E35EC578}" srcOrd="0" destOrd="0" presId="urn:microsoft.com/office/officeart/2005/8/layout/radial3"/>
    <dgm:cxn modelId="{15D5E210-7C58-40B5-BB5A-0AE10860919E}" srcId="{51F5F922-1B45-4364-BBAE-1D5D35C448EB}" destId="{43D8E845-E9CD-47EF-98EA-610E276BCCC8}" srcOrd="2" destOrd="0" parTransId="{5FC69E63-A1AE-46AB-AC36-5A60055056F3}" sibTransId="{D21D408C-752E-4663-BA68-10730A0591B7}"/>
    <dgm:cxn modelId="{58CDB019-8218-4C43-8880-04FA403B7557}" type="presOf" srcId="{EB0D7E8B-CB31-4AB5-B0B4-F37B1455EA41}" destId="{63D5D7FD-F15D-4DF4-A4B2-487CDB0C17F5}" srcOrd="0" destOrd="0" presId="urn:microsoft.com/office/officeart/2005/8/layout/radial3"/>
    <dgm:cxn modelId="{C7E2C924-69CF-4D28-97A0-30DC85510452}" srcId="{51F5F922-1B45-4364-BBAE-1D5D35C448EB}" destId="{8BE1E0F2-C0F0-4ACE-A5AE-8FB2DEF119B3}" srcOrd="3" destOrd="0" parTransId="{64CFC930-D1AC-45F5-B5DF-10CB984B9031}" sibTransId="{7FFFA649-1B49-4AEC-97D1-C602228B4561}"/>
    <dgm:cxn modelId="{15AFF02D-2274-4071-B0C4-C61D167CCDD3}" type="presOf" srcId="{1DB5903D-4697-468D-835B-11EF1824BF6E}" destId="{A8ABE924-B7BD-4E8D-99BA-53293028C95C}" srcOrd="0" destOrd="0" presId="urn:microsoft.com/office/officeart/2005/8/layout/radial3"/>
    <dgm:cxn modelId="{81382E32-462C-40AF-B959-825A0D063017}" type="presOf" srcId="{8BE1E0F2-C0F0-4ACE-A5AE-8FB2DEF119B3}" destId="{B4EF9375-0CD7-45FE-B2AE-8F1E46EB7A2F}" srcOrd="0" destOrd="0" presId="urn:microsoft.com/office/officeart/2005/8/layout/radial3"/>
    <dgm:cxn modelId="{4F005A39-5FC2-4320-9F4A-C7D22D6773AB}" srcId="{51F5F922-1B45-4364-BBAE-1D5D35C448EB}" destId="{5B69C05B-2E88-4CDE-BDAF-74E6987D9887}" srcOrd="9" destOrd="0" parTransId="{2773D89F-EAFB-4CEC-9DC9-5B4AF1492BD9}" sibTransId="{81625D7F-7D4B-4165-930D-417109CAF73D}"/>
    <dgm:cxn modelId="{0EE6E35B-CE87-404C-B722-1865CDB32989}" type="presOf" srcId="{51F5F922-1B45-4364-BBAE-1D5D35C448EB}" destId="{52751BEA-ADD4-468E-A176-1311A63A10BE}" srcOrd="0" destOrd="0" presId="urn:microsoft.com/office/officeart/2005/8/layout/radial3"/>
    <dgm:cxn modelId="{DBD8BC5F-E06E-4261-B708-4014D730ADD8}" type="presOf" srcId="{32D8E8A6-B0C5-43B9-A81B-0D41E626A398}" destId="{8DCCDFA9-012F-454F-BC36-AE0129C65324}" srcOrd="0" destOrd="0" presId="urn:microsoft.com/office/officeart/2005/8/layout/radial3"/>
    <dgm:cxn modelId="{4B9E6241-F88A-460A-90F1-24CD8CCEC0C2}" srcId="{616E1B7F-5B91-4551-AB3A-AF6CF5CDE216}" destId="{51F5F922-1B45-4364-BBAE-1D5D35C448EB}" srcOrd="0" destOrd="0" parTransId="{251D69E5-3A60-4EA5-B582-1DF88E6D4459}" sibTransId="{7197B879-9F95-45D9-ACBD-05AF625B77F2}"/>
    <dgm:cxn modelId="{53964F45-B1AC-47B3-AD04-7999D8E69A87}" type="presOf" srcId="{FA617D85-30B5-4719-829A-4812C02FA4D7}" destId="{111D9CE9-0AF4-432B-8F3D-AA4FC9CE8FC5}" srcOrd="0" destOrd="0" presId="urn:microsoft.com/office/officeart/2005/8/layout/radial3"/>
    <dgm:cxn modelId="{FD9E776B-B2B5-41AA-8598-CBB8BE35EC46}" srcId="{51F5F922-1B45-4364-BBAE-1D5D35C448EB}" destId="{FA617D85-30B5-4719-829A-4812C02FA4D7}" srcOrd="5" destOrd="0" parTransId="{DC877DC8-230A-468B-A0DF-423B6AB3A1C6}" sibTransId="{9732536E-59A4-4353-A9EF-C748E6F10771}"/>
    <dgm:cxn modelId="{1DBDFE6D-93CB-47B2-B313-3C9269390FC1}" type="presOf" srcId="{43D8E845-E9CD-47EF-98EA-610E276BCCC8}" destId="{78F4F333-30A2-4344-A6D8-50E2C562F16D}" srcOrd="0" destOrd="0" presId="urn:microsoft.com/office/officeart/2005/8/layout/radial3"/>
    <dgm:cxn modelId="{BF0C8356-DA7C-446B-8A16-6DDBB030E52A}" srcId="{51F5F922-1B45-4364-BBAE-1D5D35C448EB}" destId="{1DB5903D-4697-468D-835B-11EF1824BF6E}" srcOrd="6" destOrd="0" parTransId="{2C50B7CE-96ED-4E0D-B24A-ABD6F2A2EFC8}" sibTransId="{018FEA30-F694-440C-B273-9E7D6E5AAF6D}"/>
    <dgm:cxn modelId="{A2BDEF88-E760-4CF1-A298-5B3EC1647C2D}" srcId="{51F5F922-1B45-4364-BBAE-1D5D35C448EB}" destId="{EB0D7E8B-CB31-4AB5-B0B4-F37B1455EA41}" srcOrd="4" destOrd="0" parTransId="{2CF9A782-D636-45FC-B251-D509368BA0F8}" sibTransId="{B13E8486-336B-4604-A1FB-7C3EDEF68C06}"/>
    <dgm:cxn modelId="{09249B91-4095-47B3-B26F-35D7C8A6BFBB}" srcId="{51F5F922-1B45-4364-BBAE-1D5D35C448EB}" destId="{32D8E8A6-B0C5-43B9-A81B-0D41E626A398}" srcOrd="7" destOrd="0" parTransId="{3F90D3EC-F47E-4CE3-B4D2-747530E43451}" sibTransId="{EDD90069-0043-4EFB-A099-F133A81A4113}"/>
    <dgm:cxn modelId="{B54AB79D-C2FA-476D-ABF2-4FFFFA3F55CB}" srcId="{51F5F922-1B45-4364-BBAE-1D5D35C448EB}" destId="{759DDFA6-BD0D-4A92-A01F-B8C0581D36EB}" srcOrd="1" destOrd="0" parTransId="{272170B4-7DEA-4608-A146-BAFBBFE1776D}" sibTransId="{633E6BAF-7740-4967-A541-2B66F84A54EC}"/>
    <dgm:cxn modelId="{F4521FBB-7275-4D35-A702-A047BEC61C5D}" srcId="{51F5F922-1B45-4364-BBAE-1D5D35C448EB}" destId="{5DCE9B69-4484-4070-B2B6-E9D3E7144675}" srcOrd="8" destOrd="0" parTransId="{7DB5A576-251C-40F3-8715-F40D9B501816}" sibTransId="{442F1BF2-6EE6-45C9-854A-BB0A2826A5C2}"/>
    <dgm:cxn modelId="{DB9DE1DA-0649-466F-AFE9-43DBCA6C19F1}" type="presOf" srcId="{616E1B7F-5B91-4551-AB3A-AF6CF5CDE216}" destId="{F41FEB01-E76A-48D2-BEA7-C4820A250C5C}" srcOrd="0" destOrd="0" presId="urn:microsoft.com/office/officeart/2005/8/layout/radial3"/>
    <dgm:cxn modelId="{D75E96CE-F34F-49B4-9AA6-E3C728F55BF9}" type="presParOf" srcId="{F41FEB01-E76A-48D2-BEA7-C4820A250C5C}" destId="{34C0BB16-5BEB-4718-A0F0-5F1663D49117}" srcOrd="0" destOrd="0" presId="urn:microsoft.com/office/officeart/2005/8/layout/radial3"/>
    <dgm:cxn modelId="{7BAA7BBC-A98F-48DE-AAAA-6A5FC4F7129B}" type="presParOf" srcId="{34C0BB16-5BEB-4718-A0F0-5F1663D49117}" destId="{52751BEA-ADD4-468E-A176-1311A63A10BE}" srcOrd="0" destOrd="0" presId="urn:microsoft.com/office/officeart/2005/8/layout/radial3"/>
    <dgm:cxn modelId="{E071467F-5ABE-4F2C-A466-AB1CF5546A2F}" type="presParOf" srcId="{34C0BB16-5BEB-4718-A0F0-5F1663D49117}" destId="{82C9EE04-211D-4A72-AD8B-E88BE3035E9B}" srcOrd="1" destOrd="0" presId="urn:microsoft.com/office/officeart/2005/8/layout/radial3"/>
    <dgm:cxn modelId="{D320DF32-5E23-4B5C-96C5-D702B415EAD0}" type="presParOf" srcId="{34C0BB16-5BEB-4718-A0F0-5F1663D49117}" destId="{DFBC61DB-0C1A-4EB5-B831-9D066A0A590A}" srcOrd="2" destOrd="0" presId="urn:microsoft.com/office/officeart/2005/8/layout/radial3"/>
    <dgm:cxn modelId="{208C8A28-FF17-4127-86DD-C2C3A76B50CE}" type="presParOf" srcId="{34C0BB16-5BEB-4718-A0F0-5F1663D49117}" destId="{78F4F333-30A2-4344-A6D8-50E2C562F16D}" srcOrd="3" destOrd="0" presId="urn:microsoft.com/office/officeart/2005/8/layout/radial3"/>
    <dgm:cxn modelId="{2D1F2A2E-5DEF-481B-8DEB-F771ADF0C9F8}" type="presParOf" srcId="{34C0BB16-5BEB-4718-A0F0-5F1663D49117}" destId="{B4EF9375-0CD7-45FE-B2AE-8F1E46EB7A2F}" srcOrd="4" destOrd="0" presId="urn:microsoft.com/office/officeart/2005/8/layout/radial3"/>
    <dgm:cxn modelId="{35839E43-A9C9-4FFA-933F-AD36489D53A4}" type="presParOf" srcId="{34C0BB16-5BEB-4718-A0F0-5F1663D49117}" destId="{63D5D7FD-F15D-4DF4-A4B2-487CDB0C17F5}" srcOrd="5" destOrd="0" presId="urn:microsoft.com/office/officeart/2005/8/layout/radial3"/>
    <dgm:cxn modelId="{4D283935-B999-4743-B2CC-10EF78E75556}" type="presParOf" srcId="{34C0BB16-5BEB-4718-A0F0-5F1663D49117}" destId="{111D9CE9-0AF4-432B-8F3D-AA4FC9CE8FC5}" srcOrd="6" destOrd="0" presId="urn:microsoft.com/office/officeart/2005/8/layout/radial3"/>
    <dgm:cxn modelId="{9A963458-53D0-4BDA-A232-70D97217ECB4}" type="presParOf" srcId="{34C0BB16-5BEB-4718-A0F0-5F1663D49117}" destId="{A8ABE924-B7BD-4E8D-99BA-53293028C95C}" srcOrd="7" destOrd="0" presId="urn:microsoft.com/office/officeart/2005/8/layout/radial3"/>
    <dgm:cxn modelId="{16E39757-540A-48D5-83BE-A2590959F42A}" type="presParOf" srcId="{34C0BB16-5BEB-4718-A0F0-5F1663D49117}" destId="{8DCCDFA9-012F-454F-BC36-AE0129C65324}" srcOrd="8" destOrd="0" presId="urn:microsoft.com/office/officeart/2005/8/layout/radial3"/>
    <dgm:cxn modelId="{41C9B089-88B6-4251-A44F-0E44A9C94274}" type="presParOf" srcId="{34C0BB16-5BEB-4718-A0F0-5F1663D49117}" destId="{E39520FC-EF1D-4A3F-B92C-0966E35EC578}" srcOrd="9" destOrd="0" presId="urn:microsoft.com/office/officeart/2005/8/layout/radial3"/>
    <dgm:cxn modelId="{F46C7F52-2EB1-4CE5-BB81-1733FD74856E}" type="presParOf" srcId="{34C0BB16-5BEB-4718-A0F0-5F1663D49117}" destId="{C52BD153-FC15-47D1-BC94-23EE54FB7E74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0EE6D-BAE9-4A16-B240-32C0DAD6B8EB}" type="doc">
      <dgm:prSet loTypeId="urn:microsoft.com/office/officeart/2005/8/layout/lProcess2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0536F78-931C-44DB-A21A-0778AA6D6F4E}">
      <dgm:prSet phldrT="[Text]"/>
      <dgm:spPr/>
      <dgm:t>
        <a:bodyPr/>
        <a:lstStyle/>
        <a:p>
          <a:r>
            <a:rPr lang="en-US" dirty="0"/>
            <a:t>Fin Serv</a:t>
          </a:r>
        </a:p>
      </dgm:t>
    </dgm:pt>
    <dgm:pt modelId="{0652ECFF-53BE-4B08-AFCA-F287BDC2705A}" type="parTrans" cxnId="{BC4DFB45-C3CA-465F-A286-A436F8320DBD}">
      <dgm:prSet/>
      <dgm:spPr/>
      <dgm:t>
        <a:bodyPr/>
        <a:lstStyle/>
        <a:p>
          <a:endParaRPr lang="en-US"/>
        </a:p>
      </dgm:t>
    </dgm:pt>
    <dgm:pt modelId="{D086834F-CAB0-4A47-81BA-A0023A36C046}" type="sibTrans" cxnId="{BC4DFB45-C3CA-465F-A286-A436F8320DBD}">
      <dgm:prSet/>
      <dgm:spPr/>
      <dgm:t>
        <a:bodyPr/>
        <a:lstStyle/>
        <a:p>
          <a:endParaRPr lang="en-US"/>
        </a:p>
      </dgm:t>
    </dgm:pt>
    <dgm:pt modelId="{B26CC691-5FE8-4C07-A823-D52EDBE7CEC0}">
      <dgm:prSet phldrT="[Text]"/>
      <dgm:spPr/>
      <dgm:t>
        <a:bodyPr/>
        <a:lstStyle/>
        <a:p>
          <a:r>
            <a:rPr lang="en-US" dirty="0"/>
            <a:t>Asset management </a:t>
          </a:r>
        </a:p>
      </dgm:t>
    </dgm:pt>
    <dgm:pt modelId="{94523A62-BF79-42A6-805B-085FC2DACACF}" type="parTrans" cxnId="{BA43820C-28EB-4C80-8230-1F7BD46F26DD}">
      <dgm:prSet/>
      <dgm:spPr/>
      <dgm:t>
        <a:bodyPr/>
        <a:lstStyle/>
        <a:p>
          <a:endParaRPr lang="en-US"/>
        </a:p>
      </dgm:t>
    </dgm:pt>
    <dgm:pt modelId="{88142356-B8B5-43D3-925E-89AAA358F119}" type="sibTrans" cxnId="{BA43820C-28EB-4C80-8230-1F7BD46F26DD}">
      <dgm:prSet/>
      <dgm:spPr/>
      <dgm:t>
        <a:bodyPr/>
        <a:lstStyle/>
        <a:p>
          <a:endParaRPr lang="en-US"/>
        </a:p>
      </dgm:t>
    </dgm:pt>
    <dgm:pt modelId="{8EDD0503-3AE0-4633-8565-653233586341}">
      <dgm:prSet phldrT="[Text]"/>
      <dgm:spPr/>
      <dgm:t>
        <a:bodyPr/>
        <a:lstStyle/>
        <a:p>
          <a:r>
            <a:rPr lang="en-US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dirty="0"/>
        </a:p>
      </dgm:t>
    </dgm:pt>
    <dgm:pt modelId="{5742E4A8-27E5-480E-AC3B-2D3D2CBFD640}" type="parTrans" cxnId="{7881C919-90BE-4093-BFF3-D38C889E2BB6}">
      <dgm:prSet/>
      <dgm:spPr/>
      <dgm:t>
        <a:bodyPr/>
        <a:lstStyle/>
        <a:p>
          <a:endParaRPr lang="en-US"/>
        </a:p>
      </dgm:t>
    </dgm:pt>
    <dgm:pt modelId="{96B0BF54-20E5-4543-ABFC-3E0C442A4FE8}" type="sibTrans" cxnId="{7881C919-90BE-4093-BFF3-D38C889E2BB6}">
      <dgm:prSet/>
      <dgm:spPr/>
      <dgm:t>
        <a:bodyPr/>
        <a:lstStyle/>
        <a:p>
          <a:endParaRPr lang="en-US"/>
        </a:p>
      </dgm:t>
    </dgm:pt>
    <dgm:pt modelId="{3BF91836-7239-43C9-A3B9-117186C86B44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1EF787A4-E93E-4E20-92C6-E0DAB909B866}" type="parTrans" cxnId="{B666BF37-AE16-48BD-BBDB-DC06F4C4EAD0}">
      <dgm:prSet/>
      <dgm:spPr/>
      <dgm:t>
        <a:bodyPr/>
        <a:lstStyle/>
        <a:p>
          <a:endParaRPr lang="en-US"/>
        </a:p>
      </dgm:t>
    </dgm:pt>
    <dgm:pt modelId="{F129A990-CAB7-4D18-829F-E703AA672644}" type="sibTrans" cxnId="{B666BF37-AE16-48BD-BBDB-DC06F4C4EAD0}">
      <dgm:prSet/>
      <dgm:spPr/>
      <dgm:t>
        <a:bodyPr/>
        <a:lstStyle/>
        <a:p>
          <a:endParaRPr lang="en-US"/>
        </a:p>
      </dgm:t>
    </dgm:pt>
    <dgm:pt modelId="{99F8EDBC-079B-4B27-ADA2-27CDFF1C552F}">
      <dgm:prSet phldrT="[Text]"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 dirty="0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dirty="0"/>
        </a:p>
      </dgm:t>
    </dgm:pt>
    <dgm:pt modelId="{70413845-B318-43BB-AB74-DA28F88C3C12}" type="parTrans" cxnId="{63335DD9-4CA1-4250-A585-E69E1D4ED17C}">
      <dgm:prSet/>
      <dgm:spPr/>
      <dgm:t>
        <a:bodyPr/>
        <a:lstStyle/>
        <a:p>
          <a:endParaRPr lang="en-US"/>
        </a:p>
      </dgm:t>
    </dgm:pt>
    <dgm:pt modelId="{59D4342C-F040-4618-8A07-CA4668231471}" type="sibTrans" cxnId="{63335DD9-4CA1-4250-A585-E69E1D4ED17C}">
      <dgm:prSet/>
      <dgm:spPr/>
      <dgm:t>
        <a:bodyPr/>
        <a:lstStyle/>
        <a:p>
          <a:endParaRPr lang="en-US"/>
        </a:p>
      </dgm:t>
    </dgm:pt>
    <dgm:pt modelId="{3D512EDE-1C26-4ED3-BF50-C5855AEA6919}">
      <dgm:prSet phldrT="[Text]"/>
      <dgm:spPr/>
      <dgm:t>
        <a:bodyPr/>
        <a:lstStyle/>
        <a:p>
          <a:r>
            <a:rPr lang="en-US" dirty="0"/>
            <a:t>Telecom</a:t>
          </a:r>
        </a:p>
      </dgm:t>
    </dgm:pt>
    <dgm:pt modelId="{3E3A5227-FFD2-40B5-8562-375D31726FEA}" type="parTrans" cxnId="{AC6D0321-903F-4501-82BD-8E4678BD6C63}">
      <dgm:prSet/>
      <dgm:spPr/>
      <dgm:t>
        <a:bodyPr/>
        <a:lstStyle/>
        <a:p>
          <a:endParaRPr lang="en-US"/>
        </a:p>
      </dgm:t>
    </dgm:pt>
    <dgm:pt modelId="{FECF954C-BFC9-460B-BBF8-109476F99204}" type="sibTrans" cxnId="{AC6D0321-903F-4501-82BD-8E4678BD6C63}">
      <dgm:prSet/>
      <dgm:spPr/>
      <dgm:t>
        <a:bodyPr/>
        <a:lstStyle/>
        <a:p>
          <a:endParaRPr lang="en-US"/>
        </a:p>
      </dgm:t>
    </dgm:pt>
    <dgm:pt modelId="{E7ED22FC-B8DD-482C-8689-FB4A435C0F93}">
      <dgm:prSet phldrT="[Text]"/>
      <dgm:spPr/>
      <dgm:t>
        <a:bodyPr/>
        <a:lstStyle/>
        <a:p>
          <a:r>
            <a:rPr lang="en-US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dirty="0"/>
        </a:p>
      </dgm:t>
    </dgm:pt>
    <dgm:pt modelId="{B1043AE1-07C6-4F91-8396-F14A8941CF66}" type="parTrans" cxnId="{AD0C6109-D87E-4F1D-AD50-3E5B057BA232}">
      <dgm:prSet/>
      <dgm:spPr/>
      <dgm:t>
        <a:bodyPr/>
        <a:lstStyle/>
        <a:p>
          <a:endParaRPr lang="en-US"/>
        </a:p>
      </dgm:t>
    </dgm:pt>
    <dgm:pt modelId="{1CB751D7-EE2C-4AC4-9C21-C61899FBB748}" type="sibTrans" cxnId="{AD0C6109-D87E-4F1D-AD50-3E5B057BA232}">
      <dgm:prSet/>
      <dgm:spPr/>
      <dgm:t>
        <a:bodyPr/>
        <a:lstStyle/>
        <a:p>
          <a:endParaRPr lang="en-US"/>
        </a:p>
      </dgm:t>
    </dgm:pt>
    <dgm:pt modelId="{F2046563-2FE8-49C8-89FD-5F334DC4C7B6}">
      <dgm:prSet/>
      <dgm:spPr/>
      <dgm:t>
        <a:bodyPr/>
        <a:lstStyle/>
        <a:p>
          <a:r>
            <a:rPr lang="en-US" dirty="0"/>
            <a:t>Claims handling </a:t>
          </a:r>
        </a:p>
      </dgm:t>
    </dgm:pt>
    <dgm:pt modelId="{0592384B-58F4-450D-91B7-479DB9552ECF}" type="parTrans" cxnId="{4EB2B287-50DF-4226-A1A6-60986F6F75DC}">
      <dgm:prSet/>
      <dgm:spPr/>
      <dgm:t>
        <a:bodyPr/>
        <a:lstStyle/>
        <a:p>
          <a:endParaRPr lang="en-US"/>
        </a:p>
      </dgm:t>
    </dgm:pt>
    <dgm:pt modelId="{CD427179-9BBB-4E1E-AB67-22737167651C}" type="sibTrans" cxnId="{4EB2B287-50DF-4226-A1A6-60986F6F75DC}">
      <dgm:prSet/>
      <dgm:spPr/>
      <dgm:t>
        <a:bodyPr/>
        <a:lstStyle/>
        <a:p>
          <a:endParaRPr lang="en-US"/>
        </a:p>
      </dgm:t>
    </dgm:pt>
    <dgm:pt modelId="{50394C97-0932-422D-AEDC-3169B83CE449}">
      <dgm:prSet/>
      <dgm:spPr/>
      <dgm:t>
        <a:bodyPr/>
        <a:lstStyle/>
        <a:p>
          <a:r>
            <a:rPr lang="en-US" dirty="0"/>
            <a:t>Customer onboarding </a:t>
          </a:r>
        </a:p>
      </dgm:t>
    </dgm:pt>
    <dgm:pt modelId="{267232EB-3F2A-4A32-A254-2DB50F5B5D74}" type="parTrans" cxnId="{1C009772-5CE2-426C-82A3-FB5A302693FC}">
      <dgm:prSet/>
      <dgm:spPr/>
      <dgm:t>
        <a:bodyPr/>
        <a:lstStyle/>
        <a:p>
          <a:endParaRPr lang="en-US"/>
        </a:p>
      </dgm:t>
    </dgm:pt>
    <dgm:pt modelId="{FC8D9443-C43C-48A3-9416-A3DC5C36884A}" type="sibTrans" cxnId="{1C009772-5CE2-426C-82A3-FB5A302693FC}">
      <dgm:prSet/>
      <dgm:spPr/>
      <dgm:t>
        <a:bodyPr/>
        <a:lstStyle/>
        <a:p>
          <a:endParaRPr lang="en-US"/>
        </a:p>
      </dgm:t>
    </dgm:pt>
    <dgm:pt modelId="{E9B63F91-04AE-4FEE-8F2C-5D174D0B8ACF}">
      <dgm:prSet/>
      <dgm:spPr/>
      <dgm:t>
        <a:bodyPr/>
        <a:lstStyle/>
        <a:p>
          <a:r>
            <a:rPr lang="en-US" dirty="0"/>
            <a:t>Fraud detection </a:t>
          </a:r>
        </a:p>
      </dgm:t>
    </dgm:pt>
    <dgm:pt modelId="{AE4E02AF-1891-4EBC-A711-07FF63AA343C}" type="parTrans" cxnId="{EC926CC5-94AF-44C0-A873-1F476FDFE088}">
      <dgm:prSet/>
      <dgm:spPr/>
      <dgm:t>
        <a:bodyPr/>
        <a:lstStyle/>
        <a:p>
          <a:endParaRPr lang="en-US"/>
        </a:p>
      </dgm:t>
    </dgm:pt>
    <dgm:pt modelId="{5F43D188-54E1-4322-A62F-9C1B7B0A5FE0}" type="sibTrans" cxnId="{EC926CC5-94AF-44C0-A873-1F476FDFE088}">
      <dgm:prSet/>
      <dgm:spPr/>
      <dgm:t>
        <a:bodyPr/>
        <a:lstStyle/>
        <a:p>
          <a:endParaRPr lang="en-US"/>
        </a:p>
      </dgm:t>
    </dgm:pt>
    <dgm:pt modelId="{955FB54A-4D82-4C7C-88D7-DCCDCAE58430}">
      <dgm:prSet/>
      <dgm:spPr/>
      <dgm:t>
        <a:bodyPr/>
        <a:lstStyle/>
        <a:p>
          <a:r>
            <a:rPr lang="en-US" dirty="0"/>
            <a:t>Underwriting</a:t>
          </a:r>
        </a:p>
      </dgm:t>
    </dgm:pt>
    <dgm:pt modelId="{130DB40F-28A3-4424-BF9D-3B66241EE795}" type="parTrans" cxnId="{304EF8EB-F1B4-45A6-97E6-2EBD90B76111}">
      <dgm:prSet/>
      <dgm:spPr/>
      <dgm:t>
        <a:bodyPr/>
        <a:lstStyle/>
        <a:p>
          <a:endParaRPr lang="en-US"/>
        </a:p>
      </dgm:t>
    </dgm:pt>
    <dgm:pt modelId="{EE991550-B3E3-414C-98CD-7BAF6172A818}" type="sibTrans" cxnId="{304EF8EB-F1B4-45A6-97E6-2EBD90B76111}">
      <dgm:prSet/>
      <dgm:spPr/>
      <dgm:t>
        <a:bodyPr/>
        <a:lstStyle/>
        <a:p>
          <a:endParaRPr lang="en-US"/>
        </a:p>
      </dgm:t>
    </dgm:pt>
    <dgm:pt modelId="{37D1CC39-CEC7-4BED-A215-6B0B1C94E2EA}">
      <dgm:prSet/>
      <dgm:spPr/>
      <dgm:t>
        <a:bodyPr/>
        <a:lstStyle/>
        <a:p>
          <a:r>
            <a:rPr lang="en-US" dirty="0"/>
            <a:t>Payment processing</a:t>
          </a:r>
        </a:p>
      </dgm:t>
    </dgm:pt>
    <dgm:pt modelId="{4CFF3E56-A859-4DFF-A209-B55D6C5E152D}" type="parTrans" cxnId="{EA5AFBA2-5EBB-454B-91E5-670E1922ADAF}">
      <dgm:prSet/>
      <dgm:spPr/>
      <dgm:t>
        <a:bodyPr/>
        <a:lstStyle/>
        <a:p>
          <a:endParaRPr lang="en-US"/>
        </a:p>
      </dgm:t>
    </dgm:pt>
    <dgm:pt modelId="{2E71426E-303C-425E-9BB7-F843F5AA13BA}" type="sibTrans" cxnId="{EA5AFBA2-5EBB-454B-91E5-670E1922ADAF}">
      <dgm:prSet/>
      <dgm:spPr/>
      <dgm:t>
        <a:bodyPr/>
        <a:lstStyle/>
        <a:p>
          <a:endParaRPr lang="en-US"/>
        </a:p>
      </dgm:t>
    </dgm:pt>
    <dgm:pt modelId="{462B67A2-3292-4B45-80F4-C0D460B0B3B1}">
      <dgm:prSet/>
      <dgm:spPr/>
      <dgm:t>
        <a:bodyPr/>
        <a:lstStyle/>
        <a:p>
          <a:r>
            <a:rPr lang="en-US"/>
            <a:t>Insurance</a:t>
          </a:r>
          <a:endParaRPr lang="en-US" dirty="0"/>
        </a:p>
      </dgm:t>
    </dgm:pt>
    <dgm:pt modelId="{8A32B6B7-262C-443A-9239-AB2D0D286912}" type="parTrans" cxnId="{A8245FB9-7FD7-48AD-8EAE-A293F6AFD107}">
      <dgm:prSet/>
      <dgm:spPr/>
      <dgm:t>
        <a:bodyPr/>
        <a:lstStyle/>
        <a:p>
          <a:endParaRPr lang="en-US"/>
        </a:p>
      </dgm:t>
    </dgm:pt>
    <dgm:pt modelId="{54313CF1-6EC9-4152-A07B-C6B4C8C227AA}" type="sibTrans" cxnId="{A8245FB9-7FD7-48AD-8EAE-A293F6AFD107}">
      <dgm:prSet/>
      <dgm:spPr/>
      <dgm:t>
        <a:bodyPr/>
        <a:lstStyle/>
        <a:p>
          <a:endParaRPr lang="en-US"/>
        </a:p>
      </dgm:t>
    </dgm:pt>
    <dgm:pt modelId="{1D865EB6-0F0D-4B6D-AF9B-1FE7E30F2CF4}">
      <dgm:prSet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Loan processing and decisioning</a:t>
          </a:r>
          <a:endParaRPr lang="en-US" dirty="0"/>
        </a:p>
      </dgm:t>
    </dgm:pt>
    <dgm:pt modelId="{FA1A102C-84C5-45C8-8E20-2FF379E6C365}" type="parTrans" cxnId="{58C4E2BF-B35C-4276-97F4-5B1E0E599992}">
      <dgm:prSet/>
      <dgm:spPr/>
      <dgm:t>
        <a:bodyPr/>
        <a:lstStyle/>
        <a:p>
          <a:endParaRPr lang="en-US"/>
        </a:p>
      </dgm:t>
    </dgm:pt>
    <dgm:pt modelId="{5AC5CA87-59B6-4C53-8537-00C5C0FD1340}" type="sibTrans" cxnId="{58C4E2BF-B35C-4276-97F4-5B1E0E599992}">
      <dgm:prSet/>
      <dgm:spPr/>
      <dgm:t>
        <a:bodyPr/>
        <a:lstStyle/>
        <a:p>
          <a:endParaRPr lang="en-US"/>
        </a:p>
      </dgm:t>
    </dgm:pt>
    <dgm:pt modelId="{F3A9DA8A-C3CD-49F6-8506-357BF5CEEDDF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Claims processing 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67F18FA8-7B56-436A-8760-01358162E4F3}" type="parTrans" cxnId="{6C892EF4-97D3-4A62-9E0C-4AAF7B9EC218}">
      <dgm:prSet/>
      <dgm:spPr/>
      <dgm:t>
        <a:bodyPr/>
        <a:lstStyle/>
        <a:p>
          <a:endParaRPr lang="en-US"/>
        </a:p>
      </dgm:t>
    </dgm:pt>
    <dgm:pt modelId="{B3892ACC-D37A-4B88-8CB0-F81C15DF593C}" type="sibTrans" cxnId="{6C892EF4-97D3-4A62-9E0C-4AAF7B9EC218}">
      <dgm:prSet/>
      <dgm:spPr/>
      <dgm:t>
        <a:bodyPr/>
        <a:lstStyle/>
        <a:p>
          <a:endParaRPr lang="en-US"/>
        </a:p>
      </dgm:t>
    </dgm:pt>
    <dgm:pt modelId="{43757A62-2F1E-4266-A483-88114F0D57A0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Policy management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47A7E1B1-94D9-4D1D-B3C4-F52365450DF4}" type="parTrans" cxnId="{6E21E5D1-3035-47C1-BC41-67DD627B9BC6}">
      <dgm:prSet/>
      <dgm:spPr/>
      <dgm:t>
        <a:bodyPr/>
        <a:lstStyle/>
        <a:p>
          <a:endParaRPr lang="en-US"/>
        </a:p>
      </dgm:t>
    </dgm:pt>
    <dgm:pt modelId="{623DF73B-5A04-4A67-9B8C-88E50457E764}" type="sibTrans" cxnId="{6E21E5D1-3035-47C1-BC41-67DD627B9BC6}">
      <dgm:prSet/>
      <dgm:spPr/>
      <dgm:t>
        <a:bodyPr/>
        <a:lstStyle/>
        <a:p>
          <a:endParaRPr lang="en-US"/>
        </a:p>
      </dgm:t>
    </dgm:pt>
    <dgm:pt modelId="{8BEA43B7-7EA0-4A79-8C8D-1B4EB1E3EF77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Regulatory compliance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F0A70ACA-73C1-4C8B-B6D3-CE9030B5BD89}" type="parTrans" cxnId="{DD8B158F-BF06-4466-B376-8662F72B43BD}">
      <dgm:prSet/>
      <dgm:spPr/>
      <dgm:t>
        <a:bodyPr/>
        <a:lstStyle/>
        <a:p>
          <a:endParaRPr lang="en-US"/>
        </a:p>
      </dgm:t>
    </dgm:pt>
    <dgm:pt modelId="{C7BEFFAB-38F7-498F-B168-35D22420C070}" type="sibTrans" cxnId="{DD8B158F-BF06-4466-B376-8662F72B43BD}">
      <dgm:prSet/>
      <dgm:spPr/>
      <dgm:t>
        <a:bodyPr/>
        <a:lstStyle/>
        <a:p>
          <a:endParaRPr lang="en-US"/>
        </a:p>
      </dgm:t>
    </dgm:pt>
    <dgm:pt modelId="{C68E2774-BDA1-40EA-9B95-3C6C53428617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Underwriting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D60E1E9B-8E23-4427-B61D-73C1DB035B92}" type="parTrans" cxnId="{DD28DC5D-681D-4A14-94CD-24490A79C6E3}">
      <dgm:prSet/>
      <dgm:spPr/>
      <dgm:t>
        <a:bodyPr/>
        <a:lstStyle/>
        <a:p>
          <a:endParaRPr lang="en-US"/>
        </a:p>
      </dgm:t>
    </dgm:pt>
    <dgm:pt modelId="{953DF6C6-700A-45BD-AE77-04B6769B34A9}" type="sibTrans" cxnId="{DD28DC5D-681D-4A14-94CD-24490A79C6E3}">
      <dgm:prSet/>
      <dgm:spPr/>
      <dgm:t>
        <a:bodyPr/>
        <a:lstStyle/>
        <a:p>
          <a:endParaRPr lang="en-US"/>
        </a:p>
      </dgm:t>
    </dgm:pt>
    <dgm:pt modelId="{63EF58B7-26C4-46F2-B716-5616AB504904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Product and service change requests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E27861C1-8E9B-4992-A9F1-9B559311E833}" type="parTrans" cxnId="{BC7EF72C-C46D-4FE4-B740-7EDE0ED92B97}">
      <dgm:prSet/>
      <dgm:spPr/>
      <dgm:t>
        <a:bodyPr/>
        <a:lstStyle/>
        <a:p>
          <a:endParaRPr lang="en-US"/>
        </a:p>
      </dgm:t>
    </dgm:pt>
    <dgm:pt modelId="{B711F365-A6F6-4F5F-8AD0-98A8E4212948}" type="sibTrans" cxnId="{BC7EF72C-C46D-4FE4-B740-7EDE0ED92B97}">
      <dgm:prSet/>
      <dgm:spPr/>
      <dgm:t>
        <a:bodyPr/>
        <a:lstStyle/>
        <a:p>
          <a:endParaRPr lang="en-US"/>
        </a:p>
      </dgm:t>
    </dgm:pt>
    <dgm:pt modelId="{7DDDF5C4-34E4-4269-A566-F3D8D67EF97C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Supply chain orchestration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2CC038FE-EF46-4E3E-8415-07F29879B51A}" type="parTrans" cxnId="{A8178582-CC66-4264-8C0B-FEC1B9C9C5EC}">
      <dgm:prSet/>
      <dgm:spPr/>
      <dgm:t>
        <a:bodyPr/>
        <a:lstStyle/>
        <a:p>
          <a:endParaRPr lang="en-US"/>
        </a:p>
      </dgm:t>
    </dgm:pt>
    <dgm:pt modelId="{E208936D-EC18-41E0-98E6-4F2E64FFF8BB}" type="sibTrans" cxnId="{A8178582-CC66-4264-8C0B-FEC1B9C9C5EC}">
      <dgm:prSet/>
      <dgm:spPr/>
      <dgm:t>
        <a:bodyPr/>
        <a:lstStyle/>
        <a:p>
          <a:endParaRPr lang="en-US"/>
        </a:p>
      </dgm:t>
    </dgm:pt>
    <dgm:pt modelId="{D9E2ADD1-1FE9-4E8A-A9A1-CE206D0908FC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Digital content distribution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28FA71F9-54D6-43CA-B774-3D8D29128DF4}" type="parTrans" cxnId="{9AE5B7A1-B101-4CC4-97DE-34D8C5F9CA97}">
      <dgm:prSet/>
      <dgm:spPr/>
      <dgm:t>
        <a:bodyPr/>
        <a:lstStyle/>
        <a:p>
          <a:endParaRPr lang="en-US"/>
        </a:p>
      </dgm:t>
    </dgm:pt>
    <dgm:pt modelId="{EA902A9E-EB50-45BB-B6B5-67874EE931FC}" type="sibTrans" cxnId="{9AE5B7A1-B101-4CC4-97DE-34D8C5F9CA97}">
      <dgm:prSet/>
      <dgm:spPr/>
      <dgm:t>
        <a:bodyPr/>
        <a:lstStyle/>
        <a:p>
          <a:endParaRPr lang="en-US"/>
        </a:p>
      </dgm:t>
    </dgm:pt>
    <dgm:pt modelId="{867E3F4A-2370-4D0F-9A48-5C5761529ED4}">
      <dgm:prSet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Advertising operations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1916079A-E93D-4176-91BD-952399723CAF}" type="parTrans" cxnId="{79E53181-34B1-4F35-B72C-9349A7D87DE4}">
      <dgm:prSet/>
      <dgm:spPr/>
      <dgm:t>
        <a:bodyPr/>
        <a:lstStyle/>
        <a:p>
          <a:endParaRPr lang="en-US"/>
        </a:p>
      </dgm:t>
    </dgm:pt>
    <dgm:pt modelId="{6A04C5AE-5EDC-48E1-9D83-9AE4B181F8C1}" type="sibTrans" cxnId="{79E53181-34B1-4F35-B72C-9349A7D87DE4}">
      <dgm:prSet/>
      <dgm:spPr/>
      <dgm:t>
        <a:bodyPr/>
        <a:lstStyle/>
        <a:p>
          <a:endParaRPr lang="en-US"/>
        </a:p>
      </dgm:t>
    </dgm:pt>
    <dgm:pt modelId="{557EE5A5-F45B-4870-8A8F-7002D1FC4676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Customer communications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96B4E67D-2B91-4EAF-921D-F7DCCEC304CF}" type="parTrans" cxnId="{021FECF7-6481-47E4-976F-82869A1A9C49}">
      <dgm:prSet/>
      <dgm:spPr/>
      <dgm:t>
        <a:bodyPr/>
        <a:lstStyle/>
        <a:p>
          <a:endParaRPr lang="en-US"/>
        </a:p>
      </dgm:t>
    </dgm:pt>
    <dgm:pt modelId="{EC7D54D5-5B18-4B9D-B43E-1DF800A06100}" type="sibTrans" cxnId="{021FECF7-6481-47E4-976F-82869A1A9C49}">
      <dgm:prSet/>
      <dgm:spPr/>
      <dgm:t>
        <a:bodyPr/>
        <a:lstStyle/>
        <a:p>
          <a:endParaRPr lang="en-US"/>
        </a:p>
      </dgm:t>
    </dgm:pt>
    <dgm:pt modelId="{D7E37738-4FBE-4FBF-BF91-0AD62B08CD16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Enterprise deal review and close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94BC7048-4122-4BAF-A551-A6FDD3B12366}" type="parTrans" cxnId="{2ABAFCE4-B44A-4C31-905D-CEFB4621144A}">
      <dgm:prSet/>
      <dgm:spPr/>
      <dgm:t>
        <a:bodyPr/>
        <a:lstStyle/>
        <a:p>
          <a:endParaRPr lang="en-US"/>
        </a:p>
      </dgm:t>
    </dgm:pt>
    <dgm:pt modelId="{8C5EF5FC-4FA1-4399-B625-AEFB9BE7DF8D}" type="sibTrans" cxnId="{2ABAFCE4-B44A-4C31-905D-CEFB4621144A}">
      <dgm:prSet/>
      <dgm:spPr/>
      <dgm:t>
        <a:bodyPr/>
        <a:lstStyle/>
        <a:p>
          <a:endParaRPr lang="en-US"/>
        </a:p>
      </dgm:t>
    </dgm:pt>
    <dgm:pt modelId="{9398351D-8D0D-483B-894F-5B20FAB0786A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Location life-cycle management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5A6B0409-EEFB-4C19-9863-333FC226F078}" type="parTrans" cxnId="{425276F3-AA9D-4391-8A31-C6A215AE0940}">
      <dgm:prSet/>
      <dgm:spPr/>
      <dgm:t>
        <a:bodyPr/>
        <a:lstStyle/>
        <a:p>
          <a:endParaRPr lang="en-US"/>
        </a:p>
      </dgm:t>
    </dgm:pt>
    <dgm:pt modelId="{BE354D5E-F04E-44DE-B9BE-B24C234A0B00}" type="sibTrans" cxnId="{425276F3-AA9D-4391-8A31-C6A215AE0940}">
      <dgm:prSet/>
      <dgm:spPr/>
      <dgm:t>
        <a:bodyPr/>
        <a:lstStyle/>
        <a:p>
          <a:endParaRPr lang="en-US"/>
        </a:p>
      </dgm:t>
    </dgm:pt>
    <dgm:pt modelId="{CB73F7A2-7365-420B-962D-6AC049B507D5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0D2944A7-5162-4957-90F2-F5F9A4EFA597}" type="parTrans" cxnId="{2E4CF94E-82D3-4F1F-A846-E75C10AF6DE2}">
      <dgm:prSet/>
      <dgm:spPr/>
      <dgm:t>
        <a:bodyPr/>
        <a:lstStyle/>
        <a:p>
          <a:endParaRPr lang="en-US"/>
        </a:p>
      </dgm:t>
    </dgm:pt>
    <dgm:pt modelId="{DA66E7B1-79F9-4A84-A6E0-BEC31FB896CD}" type="sibTrans" cxnId="{2E4CF94E-82D3-4F1F-A846-E75C10AF6DE2}">
      <dgm:prSet/>
      <dgm:spPr/>
      <dgm:t>
        <a:bodyPr/>
        <a:lstStyle/>
        <a:p>
          <a:endParaRPr lang="en-US"/>
        </a:p>
      </dgm:t>
    </dgm:pt>
    <dgm:pt modelId="{C1B872D1-BF89-455B-B2A2-70A0C32A7C7A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Payment processing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C174449B-A47D-4866-A30B-2730EFAD51D5}" type="parTrans" cxnId="{3F478DFC-0438-4500-8CF6-189BEAAAEFC4}">
      <dgm:prSet/>
      <dgm:spPr/>
      <dgm:t>
        <a:bodyPr/>
        <a:lstStyle/>
        <a:p>
          <a:endParaRPr lang="en-US"/>
        </a:p>
      </dgm:t>
    </dgm:pt>
    <dgm:pt modelId="{F4751963-E6AA-4EFA-89C2-93E35F0AF8A3}" type="sibTrans" cxnId="{3F478DFC-0438-4500-8CF6-189BEAAAEFC4}">
      <dgm:prSet/>
      <dgm:spPr/>
      <dgm:t>
        <a:bodyPr/>
        <a:lstStyle/>
        <a:p>
          <a:endParaRPr lang="en-US"/>
        </a:p>
      </dgm:t>
    </dgm:pt>
    <dgm:pt modelId="{37A72CF0-BFA9-4B3F-9310-B9A01E428AFB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Know Your Customer (KYC) processes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DE01AEAB-5650-4A82-9880-52607C3D802C}" type="parTrans" cxnId="{4399B5A6-E40A-4EB9-ADAF-F909CE795849}">
      <dgm:prSet/>
      <dgm:spPr/>
      <dgm:t>
        <a:bodyPr/>
        <a:lstStyle/>
        <a:p>
          <a:endParaRPr lang="en-US"/>
        </a:p>
      </dgm:t>
    </dgm:pt>
    <dgm:pt modelId="{5C67B06B-0080-4746-808C-5D190CB3C934}" type="sibTrans" cxnId="{4399B5A6-E40A-4EB9-ADAF-F909CE795849}">
      <dgm:prSet/>
      <dgm:spPr/>
      <dgm:t>
        <a:bodyPr/>
        <a:lstStyle/>
        <a:p>
          <a:endParaRPr lang="en-US"/>
        </a:p>
      </dgm:t>
    </dgm:pt>
    <dgm:pt modelId="{40182198-4DBA-4FBF-84C8-84C0126DF246}">
      <dgm:prSet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Complaint handling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EFDC3385-1427-4C77-98EA-37C473F877F8}" type="parTrans" cxnId="{26F3D0BC-19D4-407A-8FA5-92F34C5B5C31}">
      <dgm:prSet/>
      <dgm:spPr/>
      <dgm:t>
        <a:bodyPr/>
        <a:lstStyle/>
        <a:p>
          <a:endParaRPr lang="en-US"/>
        </a:p>
      </dgm:t>
    </dgm:pt>
    <dgm:pt modelId="{AB0EA785-3BBE-4C97-A11C-B260F1417C00}" type="sibTrans" cxnId="{26F3D0BC-19D4-407A-8FA5-92F34C5B5C31}">
      <dgm:prSet/>
      <dgm:spPr/>
      <dgm:t>
        <a:bodyPr/>
        <a:lstStyle/>
        <a:p>
          <a:endParaRPr lang="en-US"/>
        </a:p>
      </dgm:t>
    </dgm:pt>
    <dgm:pt modelId="{87386EDA-4398-4021-8EC4-958D935B7CC8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Equipment replacement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E8DD1A3A-9B49-42A5-BD32-55A425A97BFA}" type="parTrans" cxnId="{CE5928E6-4903-44A4-AF9B-B664FEA8F80F}">
      <dgm:prSet/>
      <dgm:spPr/>
      <dgm:t>
        <a:bodyPr/>
        <a:lstStyle/>
        <a:p>
          <a:endParaRPr lang="en-US"/>
        </a:p>
      </dgm:t>
    </dgm:pt>
    <dgm:pt modelId="{0F53DCE6-E725-4161-8FBD-1CB34AC04038}" type="sibTrans" cxnId="{CE5928E6-4903-44A4-AF9B-B664FEA8F80F}">
      <dgm:prSet/>
      <dgm:spPr/>
      <dgm:t>
        <a:bodyPr/>
        <a:lstStyle/>
        <a:p>
          <a:endParaRPr lang="en-US"/>
        </a:p>
      </dgm:t>
    </dgm:pt>
    <dgm:pt modelId="{0D2DED79-8C0C-4EEA-9049-2B36A36720BD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Network management 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43202063-4311-43B3-ADC9-41FBAF23FC96}" type="parTrans" cxnId="{10020B72-612B-481F-8E15-FF280E72A679}">
      <dgm:prSet/>
      <dgm:spPr/>
      <dgm:t>
        <a:bodyPr/>
        <a:lstStyle/>
        <a:p>
          <a:endParaRPr lang="en-US"/>
        </a:p>
      </dgm:t>
    </dgm:pt>
    <dgm:pt modelId="{F1437572-5C9D-463A-9DB6-603531D41894}" type="sibTrans" cxnId="{10020B72-612B-481F-8E15-FF280E72A679}">
      <dgm:prSet/>
      <dgm:spPr/>
      <dgm:t>
        <a:bodyPr/>
        <a:lstStyle/>
        <a:p>
          <a:endParaRPr lang="en-US"/>
        </a:p>
      </dgm:t>
    </dgm:pt>
    <dgm:pt modelId="{F2787C9F-9C10-4B61-8376-4F50A071C7BE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Customer service 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2BA657B2-0165-486B-A0FF-7254D67A5749}" type="parTrans" cxnId="{8B242811-9296-4BD4-ACF4-58A7F0802740}">
      <dgm:prSet/>
      <dgm:spPr/>
      <dgm:t>
        <a:bodyPr/>
        <a:lstStyle/>
        <a:p>
          <a:endParaRPr lang="en-US"/>
        </a:p>
      </dgm:t>
    </dgm:pt>
    <dgm:pt modelId="{CF1D1C1F-9164-4129-B3C3-60C79A2F841E}" type="sibTrans" cxnId="{8B242811-9296-4BD4-ACF4-58A7F0802740}">
      <dgm:prSet/>
      <dgm:spPr/>
      <dgm:t>
        <a:bodyPr/>
        <a:lstStyle/>
        <a:p>
          <a:endParaRPr lang="en-US"/>
        </a:p>
      </dgm:t>
    </dgm:pt>
    <dgm:pt modelId="{7D74A188-7AE9-4241-99F2-C7A7BE5D4702}" type="pres">
      <dgm:prSet presAssocID="{3D90EE6D-BAE9-4A16-B240-32C0DAD6B8EB}" presName="theList" presStyleCnt="0">
        <dgm:presLayoutVars>
          <dgm:dir/>
          <dgm:animLvl val="lvl"/>
          <dgm:resizeHandles val="exact"/>
        </dgm:presLayoutVars>
      </dgm:prSet>
      <dgm:spPr/>
    </dgm:pt>
    <dgm:pt modelId="{4C066082-5AE1-4C41-BC6A-5541D6FC1F6F}" type="pres">
      <dgm:prSet presAssocID="{F0536F78-931C-44DB-A21A-0778AA6D6F4E}" presName="compNode" presStyleCnt="0"/>
      <dgm:spPr/>
    </dgm:pt>
    <dgm:pt modelId="{409874F8-98B0-457A-9F9A-99D9EE0E2486}" type="pres">
      <dgm:prSet presAssocID="{F0536F78-931C-44DB-A21A-0778AA6D6F4E}" presName="aNode" presStyleLbl="bgShp" presStyleIdx="0" presStyleCnt="4"/>
      <dgm:spPr/>
    </dgm:pt>
    <dgm:pt modelId="{0D86362C-2587-4E53-9D56-33755314B6BD}" type="pres">
      <dgm:prSet presAssocID="{F0536F78-931C-44DB-A21A-0778AA6D6F4E}" presName="textNode" presStyleLbl="bgShp" presStyleIdx="0" presStyleCnt="4"/>
      <dgm:spPr/>
    </dgm:pt>
    <dgm:pt modelId="{B4B2CF13-0AD9-403E-8E30-410AB117136A}" type="pres">
      <dgm:prSet presAssocID="{F0536F78-931C-44DB-A21A-0778AA6D6F4E}" presName="compChildNode" presStyleCnt="0"/>
      <dgm:spPr/>
    </dgm:pt>
    <dgm:pt modelId="{D23C178E-0CB0-40E7-9A0A-464F9BA1F32E}" type="pres">
      <dgm:prSet presAssocID="{F0536F78-931C-44DB-A21A-0778AA6D6F4E}" presName="theInnerList" presStyleCnt="0"/>
      <dgm:spPr/>
    </dgm:pt>
    <dgm:pt modelId="{F2E77131-77CD-4DD8-8FB6-2A8935DABEBD}" type="pres">
      <dgm:prSet presAssocID="{B26CC691-5FE8-4C07-A823-D52EDBE7CEC0}" presName="childNode" presStyleLbl="node1" presStyleIdx="0" presStyleCnt="28">
        <dgm:presLayoutVars>
          <dgm:bulletEnabled val="1"/>
        </dgm:presLayoutVars>
      </dgm:prSet>
      <dgm:spPr/>
    </dgm:pt>
    <dgm:pt modelId="{6010A6A0-3770-4257-9C46-A8B0D837FAD6}" type="pres">
      <dgm:prSet presAssocID="{B26CC691-5FE8-4C07-A823-D52EDBE7CEC0}" presName="aSpace2" presStyleCnt="0"/>
      <dgm:spPr/>
    </dgm:pt>
    <dgm:pt modelId="{36D4719F-936C-451E-9172-820E6C0AF777}" type="pres">
      <dgm:prSet presAssocID="{F2046563-2FE8-49C8-89FD-5F334DC4C7B6}" presName="childNode" presStyleLbl="node1" presStyleIdx="1" presStyleCnt="28">
        <dgm:presLayoutVars>
          <dgm:bulletEnabled val="1"/>
        </dgm:presLayoutVars>
      </dgm:prSet>
      <dgm:spPr/>
    </dgm:pt>
    <dgm:pt modelId="{3DA92F36-B6FA-48D2-BF56-4C89607590E1}" type="pres">
      <dgm:prSet presAssocID="{F2046563-2FE8-49C8-89FD-5F334DC4C7B6}" presName="aSpace2" presStyleCnt="0"/>
      <dgm:spPr/>
    </dgm:pt>
    <dgm:pt modelId="{57BF4922-5B2F-4F87-8ACB-84E0C0FEC51B}" type="pres">
      <dgm:prSet presAssocID="{50394C97-0932-422D-AEDC-3169B83CE449}" presName="childNode" presStyleLbl="node1" presStyleIdx="2" presStyleCnt="28">
        <dgm:presLayoutVars>
          <dgm:bulletEnabled val="1"/>
        </dgm:presLayoutVars>
      </dgm:prSet>
      <dgm:spPr/>
    </dgm:pt>
    <dgm:pt modelId="{3F8DD4D5-0F3D-4118-9369-B26C741F226B}" type="pres">
      <dgm:prSet presAssocID="{50394C97-0932-422D-AEDC-3169B83CE449}" presName="aSpace2" presStyleCnt="0"/>
      <dgm:spPr/>
    </dgm:pt>
    <dgm:pt modelId="{BE38DA6C-3FBE-4845-8673-C028F85E1343}" type="pres">
      <dgm:prSet presAssocID="{E9B63F91-04AE-4FEE-8F2C-5D174D0B8ACF}" presName="childNode" presStyleLbl="node1" presStyleIdx="3" presStyleCnt="28">
        <dgm:presLayoutVars>
          <dgm:bulletEnabled val="1"/>
        </dgm:presLayoutVars>
      </dgm:prSet>
      <dgm:spPr/>
    </dgm:pt>
    <dgm:pt modelId="{B83158C2-B927-4068-81B4-D8AF619A29F5}" type="pres">
      <dgm:prSet presAssocID="{E9B63F91-04AE-4FEE-8F2C-5D174D0B8ACF}" presName="aSpace2" presStyleCnt="0"/>
      <dgm:spPr/>
    </dgm:pt>
    <dgm:pt modelId="{771BFB5A-8A0B-4A1C-94E2-AF1B5555D368}" type="pres">
      <dgm:prSet presAssocID="{955FB54A-4D82-4C7C-88D7-DCCDCAE58430}" presName="childNode" presStyleLbl="node1" presStyleIdx="4" presStyleCnt="28">
        <dgm:presLayoutVars>
          <dgm:bulletEnabled val="1"/>
        </dgm:presLayoutVars>
      </dgm:prSet>
      <dgm:spPr/>
    </dgm:pt>
    <dgm:pt modelId="{BB635C27-5241-46D6-96DD-A263F094DF3A}" type="pres">
      <dgm:prSet presAssocID="{955FB54A-4D82-4C7C-88D7-DCCDCAE58430}" presName="aSpace2" presStyleCnt="0"/>
      <dgm:spPr/>
    </dgm:pt>
    <dgm:pt modelId="{E9BE214F-C975-4891-9BAB-4909BB49386F}" type="pres">
      <dgm:prSet presAssocID="{1D865EB6-0F0D-4B6D-AF9B-1FE7E30F2CF4}" presName="childNode" presStyleLbl="node1" presStyleIdx="5" presStyleCnt="28">
        <dgm:presLayoutVars>
          <dgm:bulletEnabled val="1"/>
        </dgm:presLayoutVars>
      </dgm:prSet>
      <dgm:spPr/>
    </dgm:pt>
    <dgm:pt modelId="{768D80AE-E20B-4D3F-85B0-D53667ABEE25}" type="pres">
      <dgm:prSet presAssocID="{1D865EB6-0F0D-4B6D-AF9B-1FE7E30F2CF4}" presName="aSpace2" presStyleCnt="0"/>
      <dgm:spPr/>
    </dgm:pt>
    <dgm:pt modelId="{CB790C8B-48C3-4004-B6CF-ECC7EFCEA068}" type="pres">
      <dgm:prSet presAssocID="{37D1CC39-CEC7-4BED-A215-6B0B1C94E2EA}" presName="childNode" presStyleLbl="node1" presStyleIdx="6" presStyleCnt="28">
        <dgm:presLayoutVars>
          <dgm:bulletEnabled val="1"/>
        </dgm:presLayoutVars>
      </dgm:prSet>
      <dgm:spPr/>
    </dgm:pt>
    <dgm:pt modelId="{9B384F6C-F406-4A6F-9468-B3422EDCA734}" type="pres">
      <dgm:prSet presAssocID="{F0536F78-931C-44DB-A21A-0778AA6D6F4E}" presName="aSpace" presStyleCnt="0"/>
      <dgm:spPr/>
    </dgm:pt>
    <dgm:pt modelId="{4DF1F67D-6641-4A2D-85D8-5380378F373D}" type="pres">
      <dgm:prSet presAssocID="{462B67A2-3292-4B45-80F4-C0D460B0B3B1}" presName="compNode" presStyleCnt="0"/>
      <dgm:spPr/>
    </dgm:pt>
    <dgm:pt modelId="{85ECECCB-445F-4EFE-8BE8-C65ED0BE55EC}" type="pres">
      <dgm:prSet presAssocID="{462B67A2-3292-4B45-80F4-C0D460B0B3B1}" presName="aNode" presStyleLbl="bgShp" presStyleIdx="1" presStyleCnt="4"/>
      <dgm:spPr/>
    </dgm:pt>
    <dgm:pt modelId="{76603FF1-C289-40D4-9F7E-1A2D14C10562}" type="pres">
      <dgm:prSet presAssocID="{462B67A2-3292-4B45-80F4-C0D460B0B3B1}" presName="textNode" presStyleLbl="bgShp" presStyleIdx="1" presStyleCnt="4"/>
      <dgm:spPr/>
    </dgm:pt>
    <dgm:pt modelId="{0B0DCCA7-BA63-4153-8280-15E5F140513E}" type="pres">
      <dgm:prSet presAssocID="{462B67A2-3292-4B45-80F4-C0D460B0B3B1}" presName="compChildNode" presStyleCnt="0"/>
      <dgm:spPr/>
    </dgm:pt>
    <dgm:pt modelId="{A7028E5C-809B-4FBB-BE5B-AB8A2826F3FF}" type="pres">
      <dgm:prSet presAssocID="{462B67A2-3292-4B45-80F4-C0D460B0B3B1}" presName="theInnerList" presStyleCnt="0"/>
      <dgm:spPr/>
    </dgm:pt>
    <dgm:pt modelId="{2BC32447-467E-477C-84C0-1C351A048F4E}" type="pres">
      <dgm:prSet presAssocID="{E7ED22FC-B8DD-482C-8689-FB4A435C0F93}" presName="childNode" presStyleLbl="node1" presStyleIdx="7" presStyleCnt="28">
        <dgm:presLayoutVars>
          <dgm:bulletEnabled val="1"/>
        </dgm:presLayoutVars>
      </dgm:prSet>
      <dgm:spPr/>
    </dgm:pt>
    <dgm:pt modelId="{016409F3-3030-48EC-B710-280B682DB476}" type="pres">
      <dgm:prSet presAssocID="{E7ED22FC-B8DD-482C-8689-FB4A435C0F93}" presName="aSpace2" presStyleCnt="0"/>
      <dgm:spPr/>
    </dgm:pt>
    <dgm:pt modelId="{1E41AB73-2920-4467-83FF-4452818A0501}" type="pres">
      <dgm:prSet presAssocID="{F3A9DA8A-C3CD-49F6-8506-357BF5CEEDDF}" presName="childNode" presStyleLbl="node1" presStyleIdx="8" presStyleCnt="28">
        <dgm:presLayoutVars>
          <dgm:bulletEnabled val="1"/>
        </dgm:presLayoutVars>
      </dgm:prSet>
      <dgm:spPr/>
    </dgm:pt>
    <dgm:pt modelId="{6672A2F9-9791-40FE-A07B-A34A300AC504}" type="pres">
      <dgm:prSet presAssocID="{F3A9DA8A-C3CD-49F6-8506-357BF5CEEDDF}" presName="aSpace2" presStyleCnt="0"/>
      <dgm:spPr/>
    </dgm:pt>
    <dgm:pt modelId="{C0001DC9-4371-417E-8D1F-D7775529433D}" type="pres">
      <dgm:prSet presAssocID="{43757A62-2F1E-4266-A483-88114F0D57A0}" presName="childNode" presStyleLbl="node1" presStyleIdx="9" presStyleCnt="28">
        <dgm:presLayoutVars>
          <dgm:bulletEnabled val="1"/>
        </dgm:presLayoutVars>
      </dgm:prSet>
      <dgm:spPr/>
    </dgm:pt>
    <dgm:pt modelId="{FB2D9EF0-E5F4-466A-A038-C225AAE2C952}" type="pres">
      <dgm:prSet presAssocID="{43757A62-2F1E-4266-A483-88114F0D57A0}" presName="aSpace2" presStyleCnt="0"/>
      <dgm:spPr/>
    </dgm:pt>
    <dgm:pt modelId="{0CC9AAED-1874-448C-90E2-6CB0C2B29FDE}" type="pres">
      <dgm:prSet presAssocID="{8BEA43B7-7EA0-4A79-8C8D-1B4EB1E3EF77}" presName="childNode" presStyleLbl="node1" presStyleIdx="10" presStyleCnt="28">
        <dgm:presLayoutVars>
          <dgm:bulletEnabled val="1"/>
        </dgm:presLayoutVars>
      </dgm:prSet>
      <dgm:spPr/>
    </dgm:pt>
    <dgm:pt modelId="{5EBB13EE-0A42-49F2-A254-116EBFD4F8EF}" type="pres">
      <dgm:prSet presAssocID="{8BEA43B7-7EA0-4A79-8C8D-1B4EB1E3EF77}" presName="aSpace2" presStyleCnt="0"/>
      <dgm:spPr/>
    </dgm:pt>
    <dgm:pt modelId="{0DA0DD7F-951D-4E3F-A538-55663F23032D}" type="pres">
      <dgm:prSet presAssocID="{C68E2774-BDA1-40EA-9B95-3C6C53428617}" presName="childNode" presStyleLbl="node1" presStyleIdx="11" presStyleCnt="28">
        <dgm:presLayoutVars>
          <dgm:bulletEnabled val="1"/>
        </dgm:presLayoutVars>
      </dgm:prSet>
      <dgm:spPr/>
    </dgm:pt>
    <dgm:pt modelId="{1D99EB73-65F3-4231-9B47-4DA90C3BB41C}" type="pres">
      <dgm:prSet presAssocID="{462B67A2-3292-4B45-80F4-C0D460B0B3B1}" presName="aSpace" presStyleCnt="0"/>
      <dgm:spPr/>
    </dgm:pt>
    <dgm:pt modelId="{AC417537-08DA-4D36-AB70-3592CE4C2A4A}" type="pres">
      <dgm:prSet presAssocID="{3D512EDE-1C26-4ED3-BF50-C5855AEA6919}" presName="compNode" presStyleCnt="0"/>
      <dgm:spPr/>
    </dgm:pt>
    <dgm:pt modelId="{5719DAEF-D6A6-49CA-AA3E-206248E02284}" type="pres">
      <dgm:prSet presAssocID="{3D512EDE-1C26-4ED3-BF50-C5855AEA6919}" presName="aNode" presStyleLbl="bgShp" presStyleIdx="2" presStyleCnt="4"/>
      <dgm:spPr/>
    </dgm:pt>
    <dgm:pt modelId="{33F72EFC-74D2-454E-81DA-0E605A868FCC}" type="pres">
      <dgm:prSet presAssocID="{3D512EDE-1C26-4ED3-BF50-C5855AEA6919}" presName="textNode" presStyleLbl="bgShp" presStyleIdx="2" presStyleCnt="4"/>
      <dgm:spPr/>
    </dgm:pt>
    <dgm:pt modelId="{C97BF224-7450-47F2-B6D7-A2595BC86869}" type="pres">
      <dgm:prSet presAssocID="{3D512EDE-1C26-4ED3-BF50-C5855AEA6919}" presName="compChildNode" presStyleCnt="0"/>
      <dgm:spPr/>
    </dgm:pt>
    <dgm:pt modelId="{A928B631-C142-4019-A197-765C465D7C0B}" type="pres">
      <dgm:prSet presAssocID="{3D512EDE-1C26-4ED3-BF50-C5855AEA6919}" presName="theInnerList" presStyleCnt="0"/>
      <dgm:spPr/>
    </dgm:pt>
    <dgm:pt modelId="{FBF722A3-6194-4436-B307-102F8880BAC6}" type="pres">
      <dgm:prSet presAssocID="{8EDD0503-3AE0-4633-8565-653233586341}" presName="childNode" presStyleLbl="node1" presStyleIdx="12" presStyleCnt="28">
        <dgm:presLayoutVars>
          <dgm:bulletEnabled val="1"/>
        </dgm:presLayoutVars>
      </dgm:prSet>
      <dgm:spPr/>
    </dgm:pt>
    <dgm:pt modelId="{210A9350-928C-4045-9A90-F7F560B5078B}" type="pres">
      <dgm:prSet presAssocID="{8EDD0503-3AE0-4633-8565-653233586341}" presName="aSpace2" presStyleCnt="0"/>
      <dgm:spPr/>
    </dgm:pt>
    <dgm:pt modelId="{A5DBB404-E47C-4418-BF86-87E3247E451F}" type="pres">
      <dgm:prSet presAssocID="{CB73F7A2-7365-420B-962D-6AC049B507D5}" presName="childNode" presStyleLbl="node1" presStyleIdx="13" presStyleCnt="28">
        <dgm:presLayoutVars>
          <dgm:bulletEnabled val="1"/>
        </dgm:presLayoutVars>
      </dgm:prSet>
      <dgm:spPr/>
    </dgm:pt>
    <dgm:pt modelId="{25862B8D-1A12-44CE-8363-214F1BA8DD4A}" type="pres">
      <dgm:prSet presAssocID="{CB73F7A2-7365-420B-962D-6AC049B507D5}" presName="aSpace2" presStyleCnt="0"/>
      <dgm:spPr/>
    </dgm:pt>
    <dgm:pt modelId="{1E35AE8A-6E7B-439B-A91F-3E62018A9EC9}" type="pres">
      <dgm:prSet presAssocID="{C1B872D1-BF89-455B-B2A2-70A0C32A7C7A}" presName="childNode" presStyleLbl="node1" presStyleIdx="14" presStyleCnt="28">
        <dgm:presLayoutVars>
          <dgm:bulletEnabled val="1"/>
        </dgm:presLayoutVars>
      </dgm:prSet>
      <dgm:spPr/>
    </dgm:pt>
    <dgm:pt modelId="{A39F6B26-45E7-423D-A403-397CE6A151E3}" type="pres">
      <dgm:prSet presAssocID="{C1B872D1-BF89-455B-B2A2-70A0C32A7C7A}" presName="aSpace2" presStyleCnt="0"/>
      <dgm:spPr/>
    </dgm:pt>
    <dgm:pt modelId="{59A4CD98-17B6-4C58-BE32-EDC452B3033F}" type="pres">
      <dgm:prSet presAssocID="{37A72CF0-BFA9-4B3F-9310-B9A01E428AFB}" presName="childNode" presStyleLbl="node1" presStyleIdx="15" presStyleCnt="28">
        <dgm:presLayoutVars>
          <dgm:bulletEnabled val="1"/>
        </dgm:presLayoutVars>
      </dgm:prSet>
      <dgm:spPr/>
    </dgm:pt>
    <dgm:pt modelId="{AC970A7B-C613-498A-BEE9-45198EF0957B}" type="pres">
      <dgm:prSet presAssocID="{37A72CF0-BFA9-4B3F-9310-B9A01E428AFB}" presName="aSpace2" presStyleCnt="0"/>
      <dgm:spPr/>
    </dgm:pt>
    <dgm:pt modelId="{A172A109-4D38-429D-B1CC-0BB9EA5B3BB1}" type="pres">
      <dgm:prSet presAssocID="{40182198-4DBA-4FBF-84C8-84C0126DF246}" presName="childNode" presStyleLbl="node1" presStyleIdx="16" presStyleCnt="28">
        <dgm:presLayoutVars>
          <dgm:bulletEnabled val="1"/>
        </dgm:presLayoutVars>
      </dgm:prSet>
      <dgm:spPr/>
    </dgm:pt>
    <dgm:pt modelId="{A9932590-583A-46BD-A571-DFD4FAED142D}" type="pres">
      <dgm:prSet presAssocID="{40182198-4DBA-4FBF-84C8-84C0126DF246}" presName="aSpace2" presStyleCnt="0"/>
      <dgm:spPr/>
    </dgm:pt>
    <dgm:pt modelId="{1BEA30F4-E2EE-4292-9FC4-7489EBE48B81}" type="pres">
      <dgm:prSet presAssocID="{87386EDA-4398-4021-8EC4-958D935B7CC8}" presName="childNode" presStyleLbl="node1" presStyleIdx="17" presStyleCnt="28">
        <dgm:presLayoutVars>
          <dgm:bulletEnabled val="1"/>
        </dgm:presLayoutVars>
      </dgm:prSet>
      <dgm:spPr/>
    </dgm:pt>
    <dgm:pt modelId="{523B9F9B-4326-44FA-B702-A5D782113D1A}" type="pres">
      <dgm:prSet presAssocID="{87386EDA-4398-4021-8EC4-958D935B7CC8}" presName="aSpace2" presStyleCnt="0"/>
      <dgm:spPr/>
    </dgm:pt>
    <dgm:pt modelId="{141E5E52-8ACE-4F9F-947B-74EDCBD08949}" type="pres">
      <dgm:prSet presAssocID="{0D2DED79-8C0C-4EEA-9049-2B36A36720BD}" presName="childNode" presStyleLbl="node1" presStyleIdx="18" presStyleCnt="28">
        <dgm:presLayoutVars>
          <dgm:bulletEnabled val="1"/>
        </dgm:presLayoutVars>
      </dgm:prSet>
      <dgm:spPr/>
    </dgm:pt>
    <dgm:pt modelId="{6E6FF016-A4B6-4C01-8DFB-74B621B05A1C}" type="pres">
      <dgm:prSet presAssocID="{0D2DED79-8C0C-4EEA-9049-2B36A36720BD}" presName="aSpace2" presStyleCnt="0"/>
      <dgm:spPr/>
    </dgm:pt>
    <dgm:pt modelId="{9EBC642A-B5AB-412A-9A7D-6E099843EAD1}" type="pres">
      <dgm:prSet presAssocID="{F2787C9F-9C10-4B61-8376-4F50A071C7BE}" presName="childNode" presStyleLbl="node1" presStyleIdx="19" presStyleCnt="28">
        <dgm:presLayoutVars>
          <dgm:bulletEnabled val="1"/>
        </dgm:presLayoutVars>
      </dgm:prSet>
      <dgm:spPr/>
    </dgm:pt>
    <dgm:pt modelId="{1B60650A-0E32-4714-8EAA-7CBE7AA0FB52}" type="pres">
      <dgm:prSet presAssocID="{3D512EDE-1C26-4ED3-BF50-C5855AEA6919}" presName="aSpace" presStyleCnt="0"/>
      <dgm:spPr/>
    </dgm:pt>
    <dgm:pt modelId="{3DCA9413-7338-4FE8-BFE5-5A0BDE836AFF}" type="pres">
      <dgm:prSet presAssocID="{3BF91836-7239-43C9-A3B9-117186C86B44}" presName="compNode" presStyleCnt="0"/>
      <dgm:spPr/>
    </dgm:pt>
    <dgm:pt modelId="{F8A83631-27FC-4526-846D-AB485629E047}" type="pres">
      <dgm:prSet presAssocID="{3BF91836-7239-43C9-A3B9-117186C86B44}" presName="aNode" presStyleLbl="bgShp" presStyleIdx="3" presStyleCnt="4" custLinFactNeighborX="43201" custLinFactNeighborY="-6636"/>
      <dgm:spPr/>
    </dgm:pt>
    <dgm:pt modelId="{9D792670-6191-484B-85FC-2FBE95CA575D}" type="pres">
      <dgm:prSet presAssocID="{3BF91836-7239-43C9-A3B9-117186C86B44}" presName="textNode" presStyleLbl="bgShp" presStyleIdx="3" presStyleCnt="4"/>
      <dgm:spPr/>
    </dgm:pt>
    <dgm:pt modelId="{D7CB1791-0ECD-460F-90B8-6EBF6557198A}" type="pres">
      <dgm:prSet presAssocID="{3BF91836-7239-43C9-A3B9-117186C86B44}" presName="compChildNode" presStyleCnt="0"/>
      <dgm:spPr/>
    </dgm:pt>
    <dgm:pt modelId="{CDECC98B-C801-426E-951A-5A9F1B118755}" type="pres">
      <dgm:prSet presAssocID="{3BF91836-7239-43C9-A3B9-117186C86B44}" presName="theInnerList" presStyleCnt="0"/>
      <dgm:spPr/>
    </dgm:pt>
    <dgm:pt modelId="{49BC3B2F-20EC-4ECD-A8FC-AE27C5FCA7EE}" type="pres">
      <dgm:prSet presAssocID="{99F8EDBC-079B-4B27-ADA2-27CDFF1C552F}" presName="childNode" presStyleLbl="node1" presStyleIdx="20" presStyleCnt="28">
        <dgm:presLayoutVars>
          <dgm:bulletEnabled val="1"/>
        </dgm:presLayoutVars>
      </dgm:prSet>
      <dgm:spPr/>
    </dgm:pt>
    <dgm:pt modelId="{3A20BF7C-0E64-4867-BF7F-9CFBBE7AAC56}" type="pres">
      <dgm:prSet presAssocID="{99F8EDBC-079B-4B27-ADA2-27CDFF1C552F}" presName="aSpace2" presStyleCnt="0"/>
      <dgm:spPr/>
    </dgm:pt>
    <dgm:pt modelId="{7A8F934C-4FBF-44AD-9FD1-83D96B5433D1}" type="pres">
      <dgm:prSet presAssocID="{63EF58B7-26C4-46F2-B716-5616AB504904}" presName="childNode" presStyleLbl="node1" presStyleIdx="21" presStyleCnt="28">
        <dgm:presLayoutVars>
          <dgm:bulletEnabled val="1"/>
        </dgm:presLayoutVars>
      </dgm:prSet>
      <dgm:spPr/>
    </dgm:pt>
    <dgm:pt modelId="{DD44E8AC-C079-4B0D-9A7D-03FD04EE8EBC}" type="pres">
      <dgm:prSet presAssocID="{63EF58B7-26C4-46F2-B716-5616AB504904}" presName="aSpace2" presStyleCnt="0"/>
      <dgm:spPr/>
    </dgm:pt>
    <dgm:pt modelId="{9725FC86-2B98-4AE3-AB67-6FD5FDDC2D95}" type="pres">
      <dgm:prSet presAssocID="{7DDDF5C4-34E4-4269-A566-F3D8D67EF97C}" presName="childNode" presStyleLbl="node1" presStyleIdx="22" presStyleCnt="28">
        <dgm:presLayoutVars>
          <dgm:bulletEnabled val="1"/>
        </dgm:presLayoutVars>
      </dgm:prSet>
      <dgm:spPr/>
    </dgm:pt>
    <dgm:pt modelId="{40947485-42A5-45BF-AA80-CAE1BCB753A2}" type="pres">
      <dgm:prSet presAssocID="{7DDDF5C4-34E4-4269-A566-F3D8D67EF97C}" presName="aSpace2" presStyleCnt="0"/>
      <dgm:spPr/>
    </dgm:pt>
    <dgm:pt modelId="{A6D9A35F-5BED-4411-BE7E-456237684A5D}" type="pres">
      <dgm:prSet presAssocID="{D9E2ADD1-1FE9-4E8A-A9A1-CE206D0908FC}" presName="childNode" presStyleLbl="node1" presStyleIdx="23" presStyleCnt="28">
        <dgm:presLayoutVars>
          <dgm:bulletEnabled val="1"/>
        </dgm:presLayoutVars>
      </dgm:prSet>
      <dgm:spPr/>
    </dgm:pt>
    <dgm:pt modelId="{2DE0BAA3-789C-4C9E-9885-C95559D3D82C}" type="pres">
      <dgm:prSet presAssocID="{D9E2ADD1-1FE9-4E8A-A9A1-CE206D0908FC}" presName="aSpace2" presStyleCnt="0"/>
      <dgm:spPr/>
    </dgm:pt>
    <dgm:pt modelId="{17051A4D-FDCD-4BF6-8559-692CB3BF27D0}" type="pres">
      <dgm:prSet presAssocID="{867E3F4A-2370-4D0F-9A48-5C5761529ED4}" presName="childNode" presStyleLbl="node1" presStyleIdx="24" presStyleCnt="28">
        <dgm:presLayoutVars>
          <dgm:bulletEnabled val="1"/>
        </dgm:presLayoutVars>
      </dgm:prSet>
      <dgm:spPr/>
    </dgm:pt>
    <dgm:pt modelId="{6B7A6E28-FEF1-419B-9FE8-8024B6A43D26}" type="pres">
      <dgm:prSet presAssocID="{867E3F4A-2370-4D0F-9A48-5C5761529ED4}" presName="aSpace2" presStyleCnt="0"/>
      <dgm:spPr/>
    </dgm:pt>
    <dgm:pt modelId="{1F19B649-9110-47A6-B9FC-EEDDA1DAA054}" type="pres">
      <dgm:prSet presAssocID="{557EE5A5-F45B-4870-8A8F-7002D1FC4676}" presName="childNode" presStyleLbl="node1" presStyleIdx="25" presStyleCnt="28">
        <dgm:presLayoutVars>
          <dgm:bulletEnabled val="1"/>
        </dgm:presLayoutVars>
      </dgm:prSet>
      <dgm:spPr/>
    </dgm:pt>
    <dgm:pt modelId="{126423CD-F225-4F10-88BE-21EAD368545C}" type="pres">
      <dgm:prSet presAssocID="{557EE5A5-F45B-4870-8A8F-7002D1FC4676}" presName="aSpace2" presStyleCnt="0"/>
      <dgm:spPr/>
    </dgm:pt>
    <dgm:pt modelId="{380910F3-3EDD-4F73-B6A4-CE1BABB706AB}" type="pres">
      <dgm:prSet presAssocID="{D7E37738-4FBE-4FBF-BF91-0AD62B08CD16}" presName="childNode" presStyleLbl="node1" presStyleIdx="26" presStyleCnt="28">
        <dgm:presLayoutVars>
          <dgm:bulletEnabled val="1"/>
        </dgm:presLayoutVars>
      </dgm:prSet>
      <dgm:spPr/>
    </dgm:pt>
    <dgm:pt modelId="{80FFDBFA-712F-40A0-A324-65F3039E79B3}" type="pres">
      <dgm:prSet presAssocID="{D7E37738-4FBE-4FBF-BF91-0AD62B08CD16}" presName="aSpace2" presStyleCnt="0"/>
      <dgm:spPr/>
    </dgm:pt>
    <dgm:pt modelId="{CDFB2E38-BDCE-43DC-AA81-6BB266841183}" type="pres">
      <dgm:prSet presAssocID="{9398351D-8D0D-483B-894F-5B20FAB0786A}" presName="childNode" presStyleLbl="node1" presStyleIdx="27" presStyleCnt="28">
        <dgm:presLayoutVars>
          <dgm:bulletEnabled val="1"/>
        </dgm:presLayoutVars>
      </dgm:prSet>
      <dgm:spPr/>
    </dgm:pt>
  </dgm:ptLst>
  <dgm:cxnLst>
    <dgm:cxn modelId="{8F524F05-3317-422B-863B-368BC6B2EF48}" type="presOf" srcId="{37D1CC39-CEC7-4BED-A215-6B0B1C94E2EA}" destId="{CB790C8B-48C3-4004-B6CF-ECC7EFCEA068}" srcOrd="0" destOrd="0" presId="urn:microsoft.com/office/officeart/2005/8/layout/lProcess2"/>
    <dgm:cxn modelId="{AD0C6109-D87E-4F1D-AD50-3E5B057BA232}" srcId="{462B67A2-3292-4B45-80F4-C0D460B0B3B1}" destId="{E7ED22FC-B8DD-482C-8689-FB4A435C0F93}" srcOrd="0" destOrd="0" parTransId="{B1043AE1-07C6-4F91-8396-F14A8941CF66}" sibTransId="{1CB751D7-EE2C-4AC4-9C21-C61899FBB748}"/>
    <dgm:cxn modelId="{5BC17B09-5ED8-420D-8E34-B21F8F1F6DD8}" type="presOf" srcId="{F0536F78-931C-44DB-A21A-0778AA6D6F4E}" destId="{409874F8-98B0-457A-9F9A-99D9EE0E2486}" srcOrd="0" destOrd="0" presId="urn:microsoft.com/office/officeart/2005/8/layout/lProcess2"/>
    <dgm:cxn modelId="{4DB7CB0A-4B0C-4437-8FF2-716E620C120A}" type="presOf" srcId="{50394C97-0932-422D-AEDC-3169B83CE449}" destId="{57BF4922-5B2F-4F87-8ACB-84E0C0FEC51B}" srcOrd="0" destOrd="0" presId="urn:microsoft.com/office/officeart/2005/8/layout/lProcess2"/>
    <dgm:cxn modelId="{BA43820C-28EB-4C80-8230-1F7BD46F26DD}" srcId="{F0536F78-931C-44DB-A21A-0778AA6D6F4E}" destId="{B26CC691-5FE8-4C07-A823-D52EDBE7CEC0}" srcOrd="0" destOrd="0" parTransId="{94523A62-BF79-42A6-805B-085FC2DACACF}" sibTransId="{88142356-B8B5-43D3-925E-89AAA358F119}"/>
    <dgm:cxn modelId="{07344210-32F9-4576-A9B4-2BD20B5AC305}" type="presOf" srcId="{C68E2774-BDA1-40EA-9B95-3C6C53428617}" destId="{0DA0DD7F-951D-4E3F-A538-55663F23032D}" srcOrd="0" destOrd="0" presId="urn:microsoft.com/office/officeart/2005/8/layout/lProcess2"/>
    <dgm:cxn modelId="{8B242811-9296-4BD4-ACF4-58A7F0802740}" srcId="{3D512EDE-1C26-4ED3-BF50-C5855AEA6919}" destId="{F2787C9F-9C10-4B61-8376-4F50A071C7BE}" srcOrd="7" destOrd="0" parTransId="{2BA657B2-0165-486B-A0FF-7254D67A5749}" sibTransId="{CF1D1C1F-9164-4129-B3C3-60C79A2F841E}"/>
    <dgm:cxn modelId="{CA5EE518-6B28-4A2B-8B02-558658B3F69A}" type="presOf" srcId="{F3A9DA8A-C3CD-49F6-8506-357BF5CEEDDF}" destId="{1E41AB73-2920-4467-83FF-4452818A0501}" srcOrd="0" destOrd="0" presId="urn:microsoft.com/office/officeart/2005/8/layout/lProcess2"/>
    <dgm:cxn modelId="{99D21119-DF12-4B6D-B7E2-E88E46ADE92D}" type="presOf" srcId="{3D90EE6D-BAE9-4A16-B240-32C0DAD6B8EB}" destId="{7D74A188-7AE9-4241-99F2-C7A7BE5D4702}" srcOrd="0" destOrd="0" presId="urn:microsoft.com/office/officeart/2005/8/layout/lProcess2"/>
    <dgm:cxn modelId="{7881C919-90BE-4093-BFF3-D38C889E2BB6}" srcId="{3D512EDE-1C26-4ED3-BF50-C5855AEA6919}" destId="{8EDD0503-3AE0-4633-8565-653233586341}" srcOrd="0" destOrd="0" parTransId="{5742E4A8-27E5-480E-AC3B-2D3D2CBFD640}" sibTransId="{96B0BF54-20E5-4543-ABFC-3E0C442A4FE8}"/>
    <dgm:cxn modelId="{3A20181A-1E13-45F2-B331-35DB8A2D768D}" type="presOf" srcId="{1D865EB6-0F0D-4B6D-AF9B-1FE7E30F2CF4}" destId="{E9BE214F-C975-4891-9BAB-4909BB49386F}" srcOrd="0" destOrd="0" presId="urn:microsoft.com/office/officeart/2005/8/layout/lProcess2"/>
    <dgm:cxn modelId="{A694A420-F3F1-4849-A263-A7B1B289B6A5}" type="presOf" srcId="{3D512EDE-1C26-4ED3-BF50-C5855AEA6919}" destId="{5719DAEF-D6A6-49CA-AA3E-206248E02284}" srcOrd="0" destOrd="0" presId="urn:microsoft.com/office/officeart/2005/8/layout/lProcess2"/>
    <dgm:cxn modelId="{AC6D0321-903F-4501-82BD-8E4678BD6C63}" srcId="{3D90EE6D-BAE9-4A16-B240-32C0DAD6B8EB}" destId="{3D512EDE-1C26-4ED3-BF50-C5855AEA6919}" srcOrd="2" destOrd="0" parTransId="{3E3A5227-FFD2-40B5-8562-375D31726FEA}" sibTransId="{FECF954C-BFC9-460B-BBF8-109476F99204}"/>
    <dgm:cxn modelId="{7F4D1B22-2748-415C-B544-76EA53421A17}" type="presOf" srcId="{8BEA43B7-7EA0-4A79-8C8D-1B4EB1E3EF77}" destId="{0CC9AAED-1874-448C-90E2-6CB0C2B29FDE}" srcOrd="0" destOrd="0" presId="urn:microsoft.com/office/officeart/2005/8/layout/lProcess2"/>
    <dgm:cxn modelId="{232DCA25-7FDE-4ED6-8DAC-18C9C5ECCE6C}" type="presOf" srcId="{3BF91836-7239-43C9-A3B9-117186C86B44}" destId="{F8A83631-27FC-4526-846D-AB485629E047}" srcOrd="0" destOrd="0" presId="urn:microsoft.com/office/officeart/2005/8/layout/lProcess2"/>
    <dgm:cxn modelId="{185F0027-07FB-4CC8-8750-D20790F3FFF9}" type="presOf" srcId="{C1B872D1-BF89-455B-B2A2-70A0C32A7C7A}" destId="{1E35AE8A-6E7B-439B-A91F-3E62018A9EC9}" srcOrd="0" destOrd="0" presId="urn:microsoft.com/office/officeart/2005/8/layout/lProcess2"/>
    <dgm:cxn modelId="{2EEF5D29-BD2E-4C0D-8516-66CEF64CF896}" type="presOf" srcId="{9398351D-8D0D-483B-894F-5B20FAB0786A}" destId="{CDFB2E38-BDCE-43DC-AA81-6BB266841183}" srcOrd="0" destOrd="0" presId="urn:microsoft.com/office/officeart/2005/8/layout/lProcess2"/>
    <dgm:cxn modelId="{BC7EF72C-C46D-4FE4-B740-7EDE0ED92B97}" srcId="{3BF91836-7239-43C9-A3B9-117186C86B44}" destId="{63EF58B7-26C4-46F2-B716-5616AB504904}" srcOrd="1" destOrd="0" parTransId="{E27861C1-8E9B-4992-A9F1-9B559311E833}" sibTransId="{B711F365-A6F6-4F5F-8AD0-98A8E4212948}"/>
    <dgm:cxn modelId="{C780642D-2B88-414C-B250-6A778BA1D871}" type="presOf" srcId="{867E3F4A-2370-4D0F-9A48-5C5761529ED4}" destId="{17051A4D-FDCD-4BF6-8559-692CB3BF27D0}" srcOrd="0" destOrd="0" presId="urn:microsoft.com/office/officeart/2005/8/layout/lProcess2"/>
    <dgm:cxn modelId="{B666BF37-AE16-48BD-BBDB-DC06F4C4EAD0}" srcId="{3D90EE6D-BAE9-4A16-B240-32C0DAD6B8EB}" destId="{3BF91836-7239-43C9-A3B9-117186C86B44}" srcOrd="3" destOrd="0" parTransId="{1EF787A4-E93E-4E20-92C6-E0DAB909B866}" sibTransId="{F129A990-CAB7-4D18-829F-E703AA672644}"/>
    <dgm:cxn modelId="{E377E73F-7524-4153-8AB6-421544E49548}" type="presOf" srcId="{E7ED22FC-B8DD-482C-8689-FB4A435C0F93}" destId="{2BC32447-467E-477C-84C0-1C351A048F4E}" srcOrd="0" destOrd="0" presId="urn:microsoft.com/office/officeart/2005/8/layout/lProcess2"/>
    <dgm:cxn modelId="{DD28DC5D-681D-4A14-94CD-24490A79C6E3}" srcId="{462B67A2-3292-4B45-80F4-C0D460B0B3B1}" destId="{C68E2774-BDA1-40EA-9B95-3C6C53428617}" srcOrd="4" destOrd="0" parTransId="{D60E1E9B-8E23-4427-B61D-73C1DB035B92}" sibTransId="{953DF6C6-700A-45BD-AE77-04B6769B34A9}"/>
    <dgm:cxn modelId="{0759195E-8AFD-4495-8C02-771F2DE16B4B}" type="presOf" srcId="{8EDD0503-3AE0-4633-8565-653233586341}" destId="{FBF722A3-6194-4436-B307-102F8880BAC6}" srcOrd="0" destOrd="0" presId="urn:microsoft.com/office/officeart/2005/8/layout/lProcess2"/>
    <dgm:cxn modelId="{BC4DFB45-C3CA-465F-A286-A436F8320DBD}" srcId="{3D90EE6D-BAE9-4A16-B240-32C0DAD6B8EB}" destId="{F0536F78-931C-44DB-A21A-0778AA6D6F4E}" srcOrd="0" destOrd="0" parTransId="{0652ECFF-53BE-4B08-AFCA-F287BDC2705A}" sibTransId="{D086834F-CAB0-4A47-81BA-A0023A36C046}"/>
    <dgm:cxn modelId="{A18CEC47-48F0-472F-8105-5804A0FA2D3E}" type="presOf" srcId="{E9B63F91-04AE-4FEE-8F2C-5D174D0B8ACF}" destId="{BE38DA6C-3FBE-4845-8673-C028F85E1343}" srcOrd="0" destOrd="0" presId="urn:microsoft.com/office/officeart/2005/8/layout/lProcess2"/>
    <dgm:cxn modelId="{2E4CF94E-82D3-4F1F-A846-E75C10AF6DE2}" srcId="{3D512EDE-1C26-4ED3-BF50-C5855AEA6919}" destId="{CB73F7A2-7365-420B-962D-6AC049B507D5}" srcOrd="1" destOrd="0" parTransId="{0D2944A7-5162-4957-90F2-F5F9A4EFA597}" sibTransId="{DA66E7B1-79F9-4A84-A6E0-BEC31FB896CD}"/>
    <dgm:cxn modelId="{10020B72-612B-481F-8E15-FF280E72A679}" srcId="{3D512EDE-1C26-4ED3-BF50-C5855AEA6919}" destId="{0D2DED79-8C0C-4EEA-9049-2B36A36720BD}" srcOrd="6" destOrd="0" parTransId="{43202063-4311-43B3-ADC9-41FBAF23FC96}" sibTransId="{F1437572-5C9D-463A-9DB6-603531D41894}"/>
    <dgm:cxn modelId="{1C009772-5CE2-426C-82A3-FB5A302693FC}" srcId="{F0536F78-931C-44DB-A21A-0778AA6D6F4E}" destId="{50394C97-0932-422D-AEDC-3169B83CE449}" srcOrd="2" destOrd="0" parTransId="{267232EB-3F2A-4A32-A254-2DB50F5B5D74}" sibTransId="{FC8D9443-C43C-48A3-9416-A3DC5C36884A}"/>
    <dgm:cxn modelId="{D532FC74-FE73-4D2D-A7B8-2280C274596A}" type="presOf" srcId="{462B67A2-3292-4B45-80F4-C0D460B0B3B1}" destId="{76603FF1-C289-40D4-9F7E-1A2D14C10562}" srcOrd="1" destOrd="0" presId="urn:microsoft.com/office/officeart/2005/8/layout/lProcess2"/>
    <dgm:cxn modelId="{909BFD78-F95A-4580-876B-FBAA0FEEB798}" type="presOf" srcId="{87386EDA-4398-4021-8EC4-958D935B7CC8}" destId="{1BEA30F4-E2EE-4292-9FC4-7489EBE48B81}" srcOrd="0" destOrd="0" presId="urn:microsoft.com/office/officeart/2005/8/layout/lProcess2"/>
    <dgm:cxn modelId="{9028247B-68D7-463B-8A24-1B47B4AAA9BF}" type="presOf" srcId="{F2046563-2FE8-49C8-89FD-5F334DC4C7B6}" destId="{36D4719F-936C-451E-9172-820E6C0AF777}" srcOrd="0" destOrd="0" presId="urn:microsoft.com/office/officeart/2005/8/layout/lProcess2"/>
    <dgm:cxn modelId="{79E53181-34B1-4F35-B72C-9349A7D87DE4}" srcId="{3BF91836-7239-43C9-A3B9-117186C86B44}" destId="{867E3F4A-2370-4D0F-9A48-5C5761529ED4}" srcOrd="4" destOrd="0" parTransId="{1916079A-E93D-4176-91BD-952399723CAF}" sibTransId="{6A04C5AE-5EDC-48E1-9D83-9AE4B181F8C1}"/>
    <dgm:cxn modelId="{A8178582-CC66-4264-8C0B-FEC1B9C9C5EC}" srcId="{3BF91836-7239-43C9-A3B9-117186C86B44}" destId="{7DDDF5C4-34E4-4269-A566-F3D8D67EF97C}" srcOrd="2" destOrd="0" parTransId="{2CC038FE-EF46-4E3E-8415-07F29879B51A}" sibTransId="{E208936D-EC18-41E0-98E6-4F2E64FFF8BB}"/>
    <dgm:cxn modelId="{4EB2B287-50DF-4226-A1A6-60986F6F75DC}" srcId="{F0536F78-931C-44DB-A21A-0778AA6D6F4E}" destId="{F2046563-2FE8-49C8-89FD-5F334DC4C7B6}" srcOrd="1" destOrd="0" parTransId="{0592384B-58F4-450D-91B7-479DB9552ECF}" sibTransId="{CD427179-9BBB-4E1E-AB67-22737167651C}"/>
    <dgm:cxn modelId="{DD8B158F-BF06-4466-B376-8662F72B43BD}" srcId="{462B67A2-3292-4B45-80F4-C0D460B0B3B1}" destId="{8BEA43B7-7EA0-4A79-8C8D-1B4EB1E3EF77}" srcOrd="3" destOrd="0" parTransId="{F0A70ACA-73C1-4C8B-B6D3-CE9030B5BD89}" sibTransId="{C7BEFFAB-38F7-498F-B168-35D22420C070}"/>
    <dgm:cxn modelId="{E7DF798F-F2D7-4B15-B874-8E147DC47FF1}" type="presOf" srcId="{B26CC691-5FE8-4C07-A823-D52EDBE7CEC0}" destId="{F2E77131-77CD-4DD8-8FB6-2A8935DABEBD}" srcOrd="0" destOrd="0" presId="urn:microsoft.com/office/officeart/2005/8/layout/lProcess2"/>
    <dgm:cxn modelId="{D3EE2A9A-1101-4AEE-8FE7-9A91D1CBE2BD}" type="presOf" srcId="{557EE5A5-F45B-4870-8A8F-7002D1FC4676}" destId="{1F19B649-9110-47A6-B9FC-EEDDA1DAA054}" srcOrd="0" destOrd="0" presId="urn:microsoft.com/office/officeart/2005/8/layout/lProcess2"/>
    <dgm:cxn modelId="{8CB757A0-C0E5-4127-ACFF-A1BB77F19ACB}" type="presOf" srcId="{3BF91836-7239-43C9-A3B9-117186C86B44}" destId="{9D792670-6191-484B-85FC-2FBE95CA575D}" srcOrd="1" destOrd="0" presId="urn:microsoft.com/office/officeart/2005/8/layout/lProcess2"/>
    <dgm:cxn modelId="{9AE5B7A1-B101-4CC4-97DE-34D8C5F9CA97}" srcId="{3BF91836-7239-43C9-A3B9-117186C86B44}" destId="{D9E2ADD1-1FE9-4E8A-A9A1-CE206D0908FC}" srcOrd="3" destOrd="0" parTransId="{28FA71F9-54D6-43CA-B774-3D8D29128DF4}" sibTransId="{EA902A9E-EB50-45BB-B6B5-67874EE931FC}"/>
    <dgm:cxn modelId="{EA5AFBA2-5EBB-454B-91E5-670E1922ADAF}" srcId="{F0536F78-931C-44DB-A21A-0778AA6D6F4E}" destId="{37D1CC39-CEC7-4BED-A215-6B0B1C94E2EA}" srcOrd="6" destOrd="0" parTransId="{4CFF3E56-A859-4DFF-A209-B55D6C5E152D}" sibTransId="{2E71426E-303C-425E-9BB7-F843F5AA13BA}"/>
    <dgm:cxn modelId="{2EEE4EA3-4EB4-4CD0-A854-C43095BDA3A7}" type="presOf" srcId="{462B67A2-3292-4B45-80F4-C0D460B0B3B1}" destId="{85ECECCB-445F-4EFE-8BE8-C65ED0BE55EC}" srcOrd="0" destOrd="0" presId="urn:microsoft.com/office/officeart/2005/8/layout/lProcess2"/>
    <dgm:cxn modelId="{755CA8A3-AFB4-4CAB-B58A-0C32C298C9BD}" type="presOf" srcId="{0D2DED79-8C0C-4EEA-9049-2B36A36720BD}" destId="{141E5E52-8ACE-4F9F-947B-74EDCBD08949}" srcOrd="0" destOrd="0" presId="urn:microsoft.com/office/officeart/2005/8/layout/lProcess2"/>
    <dgm:cxn modelId="{4399B5A6-E40A-4EB9-ADAF-F909CE795849}" srcId="{3D512EDE-1C26-4ED3-BF50-C5855AEA6919}" destId="{37A72CF0-BFA9-4B3F-9310-B9A01E428AFB}" srcOrd="3" destOrd="0" parTransId="{DE01AEAB-5650-4A82-9880-52607C3D802C}" sibTransId="{5C67B06B-0080-4746-808C-5D190CB3C934}"/>
    <dgm:cxn modelId="{5BC74FA8-898D-40CF-BCB4-6F71379CA950}" type="presOf" srcId="{7DDDF5C4-34E4-4269-A566-F3D8D67EF97C}" destId="{9725FC86-2B98-4AE3-AB67-6FD5FDDC2D95}" srcOrd="0" destOrd="0" presId="urn:microsoft.com/office/officeart/2005/8/layout/lProcess2"/>
    <dgm:cxn modelId="{380C02AB-9010-47AD-9993-EAFBB2B45D29}" type="presOf" srcId="{63EF58B7-26C4-46F2-B716-5616AB504904}" destId="{7A8F934C-4FBF-44AD-9FD1-83D96B5433D1}" srcOrd="0" destOrd="0" presId="urn:microsoft.com/office/officeart/2005/8/layout/lProcess2"/>
    <dgm:cxn modelId="{AF254CAD-FF30-4926-A77D-196C216F96C3}" type="presOf" srcId="{37A72CF0-BFA9-4B3F-9310-B9A01E428AFB}" destId="{59A4CD98-17B6-4C58-BE32-EDC452B3033F}" srcOrd="0" destOrd="0" presId="urn:microsoft.com/office/officeart/2005/8/layout/lProcess2"/>
    <dgm:cxn modelId="{A8245FB9-7FD7-48AD-8EAE-A293F6AFD107}" srcId="{3D90EE6D-BAE9-4A16-B240-32C0DAD6B8EB}" destId="{462B67A2-3292-4B45-80F4-C0D460B0B3B1}" srcOrd="1" destOrd="0" parTransId="{8A32B6B7-262C-443A-9239-AB2D0D286912}" sibTransId="{54313CF1-6EC9-4152-A07B-C6B4C8C227AA}"/>
    <dgm:cxn modelId="{CA54C3BC-AF2E-4619-B3C7-92269899E6BC}" type="presOf" srcId="{D9E2ADD1-1FE9-4E8A-A9A1-CE206D0908FC}" destId="{A6D9A35F-5BED-4411-BE7E-456237684A5D}" srcOrd="0" destOrd="0" presId="urn:microsoft.com/office/officeart/2005/8/layout/lProcess2"/>
    <dgm:cxn modelId="{26F3D0BC-19D4-407A-8FA5-92F34C5B5C31}" srcId="{3D512EDE-1C26-4ED3-BF50-C5855AEA6919}" destId="{40182198-4DBA-4FBF-84C8-84C0126DF246}" srcOrd="4" destOrd="0" parTransId="{EFDC3385-1427-4C77-98EA-37C473F877F8}" sibTransId="{AB0EA785-3BBE-4C97-A11C-B260F1417C00}"/>
    <dgm:cxn modelId="{58C4E2BF-B35C-4276-97F4-5B1E0E599992}" srcId="{F0536F78-931C-44DB-A21A-0778AA6D6F4E}" destId="{1D865EB6-0F0D-4B6D-AF9B-1FE7E30F2CF4}" srcOrd="5" destOrd="0" parTransId="{FA1A102C-84C5-45C8-8E20-2FF379E6C365}" sibTransId="{5AC5CA87-59B6-4C53-8537-00C5C0FD1340}"/>
    <dgm:cxn modelId="{2689C6C2-485E-450F-AFBB-99FD0919C8E7}" type="presOf" srcId="{43757A62-2F1E-4266-A483-88114F0D57A0}" destId="{C0001DC9-4371-417E-8D1F-D7775529433D}" srcOrd="0" destOrd="0" presId="urn:microsoft.com/office/officeart/2005/8/layout/lProcess2"/>
    <dgm:cxn modelId="{EC926CC5-94AF-44C0-A873-1F476FDFE088}" srcId="{F0536F78-931C-44DB-A21A-0778AA6D6F4E}" destId="{E9B63F91-04AE-4FEE-8F2C-5D174D0B8ACF}" srcOrd="3" destOrd="0" parTransId="{AE4E02AF-1891-4EBC-A711-07FF63AA343C}" sibTransId="{5F43D188-54E1-4322-A62F-9C1B7B0A5FE0}"/>
    <dgm:cxn modelId="{A143ECC9-E72D-4B7A-BD78-83062F5E8148}" type="presOf" srcId="{CB73F7A2-7365-420B-962D-6AC049B507D5}" destId="{A5DBB404-E47C-4418-BF86-87E3247E451F}" srcOrd="0" destOrd="0" presId="urn:microsoft.com/office/officeart/2005/8/layout/lProcess2"/>
    <dgm:cxn modelId="{6E21E5D1-3035-47C1-BC41-67DD627B9BC6}" srcId="{462B67A2-3292-4B45-80F4-C0D460B0B3B1}" destId="{43757A62-2F1E-4266-A483-88114F0D57A0}" srcOrd="2" destOrd="0" parTransId="{47A7E1B1-94D9-4D1D-B3C4-F52365450DF4}" sibTransId="{623DF73B-5A04-4A67-9B8C-88E50457E764}"/>
    <dgm:cxn modelId="{63335DD9-4CA1-4250-A585-E69E1D4ED17C}" srcId="{3BF91836-7239-43C9-A3B9-117186C86B44}" destId="{99F8EDBC-079B-4B27-ADA2-27CDFF1C552F}" srcOrd="0" destOrd="0" parTransId="{70413845-B318-43BB-AB74-DA28F88C3C12}" sibTransId="{59D4342C-F040-4618-8A07-CA4668231471}"/>
    <dgm:cxn modelId="{2ABAFCE4-B44A-4C31-905D-CEFB4621144A}" srcId="{3BF91836-7239-43C9-A3B9-117186C86B44}" destId="{D7E37738-4FBE-4FBF-BF91-0AD62B08CD16}" srcOrd="6" destOrd="0" parTransId="{94BC7048-4122-4BAF-A551-A6FDD3B12366}" sibTransId="{8C5EF5FC-4FA1-4399-B625-AEFB9BE7DF8D}"/>
    <dgm:cxn modelId="{B95084E5-EFB4-4467-BCF4-6E085716916A}" type="presOf" srcId="{F0536F78-931C-44DB-A21A-0778AA6D6F4E}" destId="{0D86362C-2587-4E53-9D56-33755314B6BD}" srcOrd="1" destOrd="0" presId="urn:microsoft.com/office/officeart/2005/8/layout/lProcess2"/>
    <dgm:cxn modelId="{CE5928E6-4903-44A4-AF9B-B664FEA8F80F}" srcId="{3D512EDE-1C26-4ED3-BF50-C5855AEA6919}" destId="{87386EDA-4398-4021-8EC4-958D935B7CC8}" srcOrd="5" destOrd="0" parTransId="{E8DD1A3A-9B49-42A5-BD32-55A425A97BFA}" sibTransId="{0F53DCE6-E725-4161-8FBD-1CB34AC04038}"/>
    <dgm:cxn modelId="{304EF8EB-F1B4-45A6-97E6-2EBD90B76111}" srcId="{F0536F78-931C-44DB-A21A-0778AA6D6F4E}" destId="{955FB54A-4D82-4C7C-88D7-DCCDCAE58430}" srcOrd="4" destOrd="0" parTransId="{130DB40F-28A3-4424-BF9D-3B66241EE795}" sibTransId="{EE991550-B3E3-414C-98CD-7BAF6172A818}"/>
    <dgm:cxn modelId="{F7E85CEF-7435-45F2-9886-27F555DB1AAF}" type="presOf" srcId="{99F8EDBC-079B-4B27-ADA2-27CDFF1C552F}" destId="{49BC3B2F-20EC-4ECD-A8FC-AE27C5FCA7EE}" srcOrd="0" destOrd="0" presId="urn:microsoft.com/office/officeart/2005/8/layout/lProcess2"/>
    <dgm:cxn modelId="{01856DF0-A859-49DD-8385-5B15678AC3F0}" type="presOf" srcId="{3D512EDE-1C26-4ED3-BF50-C5855AEA6919}" destId="{33F72EFC-74D2-454E-81DA-0E605A868FCC}" srcOrd="1" destOrd="0" presId="urn:microsoft.com/office/officeart/2005/8/layout/lProcess2"/>
    <dgm:cxn modelId="{425276F3-AA9D-4391-8A31-C6A215AE0940}" srcId="{3BF91836-7239-43C9-A3B9-117186C86B44}" destId="{9398351D-8D0D-483B-894F-5B20FAB0786A}" srcOrd="7" destOrd="0" parTransId="{5A6B0409-EEFB-4C19-9863-333FC226F078}" sibTransId="{BE354D5E-F04E-44DE-B9BE-B24C234A0B00}"/>
    <dgm:cxn modelId="{6C892EF4-97D3-4A62-9E0C-4AAF7B9EC218}" srcId="{462B67A2-3292-4B45-80F4-C0D460B0B3B1}" destId="{F3A9DA8A-C3CD-49F6-8506-357BF5CEEDDF}" srcOrd="1" destOrd="0" parTransId="{67F18FA8-7B56-436A-8760-01358162E4F3}" sibTransId="{B3892ACC-D37A-4B88-8CB0-F81C15DF593C}"/>
    <dgm:cxn modelId="{B2CA7EF6-C1F3-454F-A7A4-249B076AE70F}" type="presOf" srcId="{F2787C9F-9C10-4B61-8376-4F50A071C7BE}" destId="{9EBC642A-B5AB-412A-9A7D-6E099843EAD1}" srcOrd="0" destOrd="0" presId="urn:microsoft.com/office/officeart/2005/8/layout/lProcess2"/>
    <dgm:cxn modelId="{021FECF7-6481-47E4-976F-82869A1A9C49}" srcId="{3BF91836-7239-43C9-A3B9-117186C86B44}" destId="{557EE5A5-F45B-4870-8A8F-7002D1FC4676}" srcOrd="5" destOrd="0" parTransId="{96B4E67D-2B91-4EAF-921D-F7DCCEC304CF}" sibTransId="{EC7D54D5-5B18-4B9D-B43E-1DF800A06100}"/>
    <dgm:cxn modelId="{1DA580FA-C3B2-497C-9590-1565AA2396D2}" type="presOf" srcId="{40182198-4DBA-4FBF-84C8-84C0126DF246}" destId="{A172A109-4D38-429D-B1CC-0BB9EA5B3BB1}" srcOrd="0" destOrd="0" presId="urn:microsoft.com/office/officeart/2005/8/layout/lProcess2"/>
    <dgm:cxn modelId="{3F478DFC-0438-4500-8CF6-189BEAAAEFC4}" srcId="{3D512EDE-1C26-4ED3-BF50-C5855AEA6919}" destId="{C1B872D1-BF89-455B-B2A2-70A0C32A7C7A}" srcOrd="2" destOrd="0" parTransId="{C174449B-A47D-4866-A30B-2730EFAD51D5}" sibTransId="{F4751963-E6AA-4EFA-89C2-93E35F0AF8A3}"/>
    <dgm:cxn modelId="{DE380DFD-EADE-4285-BB8F-95A7BCA75EC0}" type="presOf" srcId="{955FB54A-4D82-4C7C-88D7-DCCDCAE58430}" destId="{771BFB5A-8A0B-4A1C-94E2-AF1B5555D368}" srcOrd="0" destOrd="0" presId="urn:microsoft.com/office/officeart/2005/8/layout/lProcess2"/>
    <dgm:cxn modelId="{3D433FFD-06B4-4D55-A49F-D939369F98B2}" type="presOf" srcId="{D7E37738-4FBE-4FBF-BF91-0AD62B08CD16}" destId="{380910F3-3EDD-4F73-B6A4-CE1BABB706AB}" srcOrd="0" destOrd="0" presId="urn:microsoft.com/office/officeart/2005/8/layout/lProcess2"/>
    <dgm:cxn modelId="{353770F6-D2F7-4C7E-B140-E68909D63D73}" type="presParOf" srcId="{7D74A188-7AE9-4241-99F2-C7A7BE5D4702}" destId="{4C066082-5AE1-4C41-BC6A-5541D6FC1F6F}" srcOrd="0" destOrd="0" presId="urn:microsoft.com/office/officeart/2005/8/layout/lProcess2"/>
    <dgm:cxn modelId="{F86B32FC-0F0E-438C-A4CC-73BC396D5E01}" type="presParOf" srcId="{4C066082-5AE1-4C41-BC6A-5541D6FC1F6F}" destId="{409874F8-98B0-457A-9F9A-99D9EE0E2486}" srcOrd="0" destOrd="0" presId="urn:microsoft.com/office/officeart/2005/8/layout/lProcess2"/>
    <dgm:cxn modelId="{1389B18B-8F3B-4587-948C-AF7660CE5402}" type="presParOf" srcId="{4C066082-5AE1-4C41-BC6A-5541D6FC1F6F}" destId="{0D86362C-2587-4E53-9D56-33755314B6BD}" srcOrd="1" destOrd="0" presId="urn:microsoft.com/office/officeart/2005/8/layout/lProcess2"/>
    <dgm:cxn modelId="{17BB56F0-49F5-48E2-9A06-DFAE6FD332A7}" type="presParOf" srcId="{4C066082-5AE1-4C41-BC6A-5541D6FC1F6F}" destId="{B4B2CF13-0AD9-403E-8E30-410AB117136A}" srcOrd="2" destOrd="0" presId="urn:microsoft.com/office/officeart/2005/8/layout/lProcess2"/>
    <dgm:cxn modelId="{A6239B76-2E76-41DD-A7A2-68330B1970CF}" type="presParOf" srcId="{B4B2CF13-0AD9-403E-8E30-410AB117136A}" destId="{D23C178E-0CB0-40E7-9A0A-464F9BA1F32E}" srcOrd="0" destOrd="0" presId="urn:microsoft.com/office/officeart/2005/8/layout/lProcess2"/>
    <dgm:cxn modelId="{716406B1-EAAA-41D5-B89F-E3F6BBF36BD0}" type="presParOf" srcId="{D23C178E-0CB0-40E7-9A0A-464F9BA1F32E}" destId="{F2E77131-77CD-4DD8-8FB6-2A8935DABEBD}" srcOrd="0" destOrd="0" presId="urn:microsoft.com/office/officeart/2005/8/layout/lProcess2"/>
    <dgm:cxn modelId="{88502720-C7A0-42A8-8447-A9C396A5F0D6}" type="presParOf" srcId="{D23C178E-0CB0-40E7-9A0A-464F9BA1F32E}" destId="{6010A6A0-3770-4257-9C46-A8B0D837FAD6}" srcOrd="1" destOrd="0" presId="urn:microsoft.com/office/officeart/2005/8/layout/lProcess2"/>
    <dgm:cxn modelId="{669E6338-6067-4BF6-B8CA-767E925350A2}" type="presParOf" srcId="{D23C178E-0CB0-40E7-9A0A-464F9BA1F32E}" destId="{36D4719F-936C-451E-9172-820E6C0AF777}" srcOrd="2" destOrd="0" presId="urn:microsoft.com/office/officeart/2005/8/layout/lProcess2"/>
    <dgm:cxn modelId="{D5B6BCA8-28B8-481A-BF63-75B753AFC198}" type="presParOf" srcId="{D23C178E-0CB0-40E7-9A0A-464F9BA1F32E}" destId="{3DA92F36-B6FA-48D2-BF56-4C89607590E1}" srcOrd="3" destOrd="0" presId="urn:microsoft.com/office/officeart/2005/8/layout/lProcess2"/>
    <dgm:cxn modelId="{3F06FDAF-B59D-4F6E-83B4-73DC6698B723}" type="presParOf" srcId="{D23C178E-0CB0-40E7-9A0A-464F9BA1F32E}" destId="{57BF4922-5B2F-4F87-8ACB-84E0C0FEC51B}" srcOrd="4" destOrd="0" presId="urn:microsoft.com/office/officeart/2005/8/layout/lProcess2"/>
    <dgm:cxn modelId="{0DD48A23-D106-4A8B-860D-DA7607AA39F9}" type="presParOf" srcId="{D23C178E-0CB0-40E7-9A0A-464F9BA1F32E}" destId="{3F8DD4D5-0F3D-4118-9369-B26C741F226B}" srcOrd="5" destOrd="0" presId="urn:microsoft.com/office/officeart/2005/8/layout/lProcess2"/>
    <dgm:cxn modelId="{271ACB5F-A98B-4B64-BEC0-FC9EEC635E9E}" type="presParOf" srcId="{D23C178E-0CB0-40E7-9A0A-464F9BA1F32E}" destId="{BE38DA6C-3FBE-4845-8673-C028F85E1343}" srcOrd="6" destOrd="0" presId="urn:microsoft.com/office/officeart/2005/8/layout/lProcess2"/>
    <dgm:cxn modelId="{09637B58-D33F-40EA-A8EE-3DECCFF09B7F}" type="presParOf" srcId="{D23C178E-0CB0-40E7-9A0A-464F9BA1F32E}" destId="{B83158C2-B927-4068-81B4-D8AF619A29F5}" srcOrd="7" destOrd="0" presId="urn:microsoft.com/office/officeart/2005/8/layout/lProcess2"/>
    <dgm:cxn modelId="{FC0D7282-661A-4ECA-A295-DDFEA0A0DE53}" type="presParOf" srcId="{D23C178E-0CB0-40E7-9A0A-464F9BA1F32E}" destId="{771BFB5A-8A0B-4A1C-94E2-AF1B5555D368}" srcOrd="8" destOrd="0" presId="urn:microsoft.com/office/officeart/2005/8/layout/lProcess2"/>
    <dgm:cxn modelId="{95074F14-E0D7-4D90-9F0D-F74F0177E51F}" type="presParOf" srcId="{D23C178E-0CB0-40E7-9A0A-464F9BA1F32E}" destId="{BB635C27-5241-46D6-96DD-A263F094DF3A}" srcOrd="9" destOrd="0" presId="urn:microsoft.com/office/officeart/2005/8/layout/lProcess2"/>
    <dgm:cxn modelId="{8DA46D46-9D2E-4D94-AA38-71B0A1663C99}" type="presParOf" srcId="{D23C178E-0CB0-40E7-9A0A-464F9BA1F32E}" destId="{E9BE214F-C975-4891-9BAB-4909BB49386F}" srcOrd="10" destOrd="0" presId="urn:microsoft.com/office/officeart/2005/8/layout/lProcess2"/>
    <dgm:cxn modelId="{4D23D5D6-A14E-4388-8A75-4A801098EA08}" type="presParOf" srcId="{D23C178E-0CB0-40E7-9A0A-464F9BA1F32E}" destId="{768D80AE-E20B-4D3F-85B0-D53667ABEE25}" srcOrd="11" destOrd="0" presId="urn:microsoft.com/office/officeart/2005/8/layout/lProcess2"/>
    <dgm:cxn modelId="{C4D754C1-C2E3-4132-AF84-07B838D96C04}" type="presParOf" srcId="{D23C178E-0CB0-40E7-9A0A-464F9BA1F32E}" destId="{CB790C8B-48C3-4004-B6CF-ECC7EFCEA068}" srcOrd="12" destOrd="0" presId="urn:microsoft.com/office/officeart/2005/8/layout/lProcess2"/>
    <dgm:cxn modelId="{AE9A3036-59ED-4150-8568-9B08E36D0346}" type="presParOf" srcId="{7D74A188-7AE9-4241-99F2-C7A7BE5D4702}" destId="{9B384F6C-F406-4A6F-9468-B3422EDCA734}" srcOrd="1" destOrd="0" presId="urn:microsoft.com/office/officeart/2005/8/layout/lProcess2"/>
    <dgm:cxn modelId="{5551F943-B2F4-452A-BF1D-A7879EB752D7}" type="presParOf" srcId="{7D74A188-7AE9-4241-99F2-C7A7BE5D4702}" destId="{4DF1F67D-6641-4A2D-85D8-5380378F373D}" srcOrd="2" destOrd="0" presId="urn:microsoft.com/office/officeart/2005/8/layout/lProcess2"/>
    <dgm:cxn modelId="{4976969C-7BE1-43EB-9690-37AB83F143BD}" type="presParOf" srcId="{4DF1F67D-6641-4A2D-85D8-5380378F373D}" destId="{85ECECCB-445F-4EFE-8BE8-C65ED0BE55EC}" srcOrd="0" destOrd="0" presId="urn:microsoft.com/office/officeart/2005/8/layout/lProcess2"/>
    <dgm:cxn modelId="{1E89B428-358C-4256-9CED-2D75603079A5}" type="presParOf" srcId="{4DF1F67D-6641-4A2D-85D8-5380378F373D}" destId="{76603FF1-C289-40D4-9F7E-1A2D14C10562}" srcOrd="1" destOrd="0" presId="urn:microsoft.com/office/officeart/2005/8/layout/lProcess2"/>
    <dgm:cxn modelId="{91B5C750-C3B9-40B3-9F8A-BE51C77913BB}" type="presParOf" srcId="{4DF1F67D-6641-4A2D-85D8-5380378F373D}" destId="{0B0DCCA7-BA63-4153-8280-15E5F140513E}" srcOrd="2" destOrd="0" presId="urn:microsoft.com/office/officeart/2005/8/layout/lProcess2"/>
    <dgm:cxn modelId="{0320FB32-952C-4445-8CA6-7ABBEB03D9D3}" type="presParOf" srcId="{0B0DCCA7-BA63-4153-8280-15E5F140513E}" destId="{A7028E5C-809B-4FBB-BE5B-AB8A2826F3FF}" srcOrd="0" destOrd="0" presId="urn:microsoft.com/office/officeart/2005/8/layout/lProcess2"/>
    <dgm:cxn modelId="{4E40D949-D88F-4262-B7CC-A7A0CA6C0876}" type="presParOf" srcId="{A7028E5C-809B-4FBB-BE5B-AB8A2826F3FF}" destId="{2BC32447-467E-477C-84C0-1C351A048F4E}" srcOrd="0" destOrd="0" presId="urn:microsoft.com/office/officeart/2005/8/layout/lProcess2"/>
    <dgm:cxn modelId="{8F521B74-BCA3-44C0-A916-9463220FA553}" type="presParOf" srcId="{A7028E5C-809B-4FBB-BE5B-AB8A2826F3FF}" destId="{016409F3-3030-48EC-B710-280B682DB476}" srcOrd="1" destOrd="0" presId="urn:microsoft.com/office/officeart/2005/8/layout/lProcess2"/>
    <dgm:cxn modelId="{CC5FAD8A-A1DE-4C03-8F36-98AB66A33B9E}" type="presParOf" srcId="{A7028E5C-809B-4FBB-BE5B-AB8A2826F3FF}" destId="{1E41AB73-2920-4467-83FF-4452818A0501}" srcOrd="2" destOrd="0" presId="urn:microsoft.com/office/officeart/2005/8/layout/lProcess2"/>
    <dgm:cxn modelId="{DEDC9A6A-0388-4BB0-839C-6CBEB93501DE}" type="presParOf" srcId="{A7028E5C-809B-4FBB-BE5B-AB8A2826F3FF}" destId="{6672A2F9-9791-40FE-A07B-A34A300AC504}" srcOrd="3" destOrd="0" presId="urn:microsoft.com/office/officeart/2005/8/layout/lProcess2"/>
    <dgm:cxn modelId="{2AE6ABD1-4E74-44CA-BD10-878399071399}" type="presParOf" srcId="{A7028E5C-809B-4FBB-BE5B-AB8A2826F3FF}" destId="{C0001DC9-4371-417E-8D1F-D7775529433D}" srcOrd="4" destOrd="0" presId="urn:microsoft.com/office/officeart/2005/8/layout/lProcess2"/>
    <dgm:cxn modelId="{20327E73-BF25-48B4-BB8B-B22AC0A7882C}" type="presParOf" srcId="{A7028E5C-809B-4FBB-BE5B-AB8A2826F3FF}" destId="{FB2D9EF0-E5F4-466A-A038-C225AAE2C952}" srcOrd="5" destOrd="0" presId="urn:microsoft.com/office/officeart/2005/8/layout/lProcess2"/>
    <dgm:cxn modelId="{CBF9AD53-411E-4116-8C49-F5B10EEBB486}" type="presParOf" srcId="{A7028E5C-809B-4FBB-BE5B-AB8A2826F3FF}" destId="{0CC9AAED-1874-448C-90E2-6CB0C2B29FDE}" srcOrd="6" destOrd="0" presId="urn:microsoft.com/office/officeart/2005/8/layout/lProcess2"/>
    <dgm:cxn modelId="{F3B3FCF3-E40E-4E7E-93D0-967C43A1DCE6}" type="presParOf" srcId="{A7028E5C-809B-4FBB-BE5B-AB8A2826F3FF}" destId="{5EBB13EE-0A42-49F2-A254-116EBFD4F8EF}" srcOrd="7" destOrd="0" presId="urn:microsoft.com/office/officeart/2005/8/layout/lProcess2"/>
    <dgm:cxn modelId="{BDCB87BA-78EB-4A64-917E-5EEC87A18793}" type="presParOf" srcId="{A7028E5C-809B-4FBB-BE5B-AB8A2826F3FF}" destId="{0DA0DD7F-951D-4E3F-A538-55663F23032D}" srcOrd="8" destOrd="0" presId="urn:microsoft.com/office/officeart/2005/8/layout/lProcess2"/>
    <dgm:cxn modelId="{4A5998CB-20E3-4536-8DE9-FA27CD8A5D5A}" type="presParOf" srcId="{7D74A188-7AE9-4241-99F2-C7A7BE5D4702}" destId="{1D99EB73-65F3-4231-9B47-4DA90C3BB41C}" srcOrd="3" destOrd="0" presId="urn:microsoft.com/office/officeart/2005/8/layout/lProcess2"/>
    <dgm:cxn modelId="{53F34374-2A6F-44F6-B95F-85BC6DF69D5A}" type="presParOf" srcId="{7D74A188-7AE9-4241-99F2-C7A7BE5D4702}" destId="{AC417537-08DA-4D36-AB70-3592CE4C2A4A}" srcOrd="4" destOrd="0" presId="urn:microsoft.com/office/officeart/2005/8/layout/lProcess2"/>
    <dgm:cxn modelId="{27BD7AC0-3EC2-4CD7-B351-D5A4AA0A1C2F}" type="presParOf" srcId="{AC417537-08DA-4D36-AB70-3592CE4C2A4A}" destId="{5719DAEF-D6A6-49CA-AA3E-206248E02284}" srcOrd="0" destOrd="0" presId="urn:microsoft.com/office/officeart/2005/8/layout/lProcess2"/>
    <dgm:cxn modelId="{AC939C34-8E16-41A6-9715-A47959562F50}" type="presParOf" srcId="{AC417537-08DA-4D36-AB70-3592CE4C2A4A}" destId="{33F72EFC-74D2-454E-81DA-0E605A868FCC}" srcOrd="1" destOrd="0" presId="urn:microsoft.com/office/officeart/2005/8/layout/lProcess2"/>
    <dgm:cxn modelId="{647C5613-BC0A-4BFD-A1C5-2AD1478A5B0F}" type="presParOf" srcId="{AC417537-08DA-4D36-AB70-3592CE4C2A4A}" destId="{C97BF224-7450-47F2-B6D7-A2595BC86869}" srcOrd="2" destOrd="0" presId="urn:microsoft.com/office/officeart/2005/8/layout/lProcess2"/>
    <dgm:cxn modelId="{9DBDB613-ED11-4773-8085-E2F81EB0F482}" type="presParOf" srcId="{C97BF224-7450-47F2-B6D7-A2595BC86869}" destId="{A928B631-C142-4019-A197-765C465D7C0B}" srcOrd="0" destOrd="0" presId="urn:microsoft.com/office/officeart/2005/8/layout/lProcess2"/>
    <dgm:cxn modelId="{C905E924-7D7E-41E1-A9DC-78268D6C3B2C}" type="presParOf" srcId="{A928B631-C142-4019-A197-765C465D7C0B}" destId="{FBF722A3-6194-4436-B307-102F8880BAC6}" srcOrd="0" destOrd="0" presId="urn:microsoft.com/office/officeart/2005/8/layout/lProcess2"/>
    <dgm:cxn modelId="{5C480AE3-D8F9-4B21-B912-748CCCE1526E}" type="presParOf" srcId="{A928B631-C142-4019-A197-765C465D7C0B}" destId="{210A9350-928C-4045-9A90-F7F560B5078B}" srcOrd="1" destOrd="0" presId="urn:microsoft.com/office/officeart/2005/8/layout/lProcess2"/>
    <dgm:cxn modelId="{A9043F43-C754-4FA5-A6DB-EC5679924A4B}" type="presParOf" srcId="{A928B631-C142-4019-A197-765C465D7C0B}" destId="{A5DBB404-E47C-4418-BF86-87E3247E451F}" srcOrd="2" destOrd="0" presId="urn:microsoft.com/office/officeart/2005/8/layout/lProcess2"/>
    <dgm:cxn modelId="{7C57C535-868E-473B-BE16-14BABBEEBD85}" type="presParOf" srcId="{A928B631-C142-4019-A197-765C465D7C0B}" destId="{25862B8D-1A12-44CE-8363-214F1BA8DD4A}" srcOrd="3" destOrd="0" presId="urn:microsoft.com/office/officeart/2005/8/layout/lProcess2"/>
    <dgm:cxn modelId="{354D4035-7FEA-447D-A8DF-401230FA5A8E}" type="presParOf" srcId="{A928B631-C142-4019-A197-765C465D7C0B}" destId="{1E35AE8A-6E7B-439B-A91F-3E62018A9EC9}" srcOrd="4" destOrd="0" presId="urn:microsoft.com/office/officeart/2005/8/layout/lProcess2"/>
    <dgm:cxn modelId="{6EA5711D-6E55-4BF2-AB1A-7E4836B28A91}" type="presParOf" srcId="{A928B631-C142-4019-A197-765C465D7C0B}" destId="{A39F6B26-45E7-423D-A403-397CE6A151E3}" srcOrd="5" destOrd="0" presId="urn:microsoft.com/office/officeart/2005/8/layout/lProcess2"/>
    <dgm:cxn modelId="{2BCE9A0E-5243-4891-B1F0-1FF1075FBEB3}" type="presParOf" srcId="{A928B631-C142-4019-A197-765C465D7C0B}" destId="{59A4CD98-17B6-4C58-BE32-EDC452B3033F}" srcOrd="6" destOrd="0" presId="urn:microsoft.com/office/officeart/2005/8/layout/lProcess2"/>
    <dgm:cxn modelId="{DBC37DC1-BAA4-4E63-92AE-7C3F795555D9}" type="presParOf" srcId="{A928B631-C142-4019-A197-765C465D7C0B}" destId="{AC970A7B-C613-498A-BEE9-45198EF0957B}" srcOrd="7" destOrd="0" presId="urn:microsoft.com/office/officeart/2005/8/layout/lProcess2"/>
    <dgm:cxn modelId="{90ACCE4E-039A-4052-B1E9-9535DD485350}" type="presParOf" srcId="{A928B631-C142-4019-A197-765C465D7C0B}" destId="{A172A109-4D38-429D-B1CC-0BB9EA5B3BB1}" srcOrd="8" destOrd="0" presId="urn:microsoft.com/office/officeart/2005/8/layout/lProcess2"/>
    <dgm:cxn modelId="{60749C38-F36A-4FCB-81D5-349E37BB56B5}" type="presParOf" srcId="{A928B631-C142-4019-A197-765C465D7C0B}" destId="{A9932590-583A-46BD-A571-DFD4FAED142D}" srcOrd="9" destOrd="0" presId="urn:microsoft.com/office/officeart/2005/8/layout/lProcess2"/>
    <dgm:cxn modelId="{D7B2555A-083F-4735-A349-3345C8BF3607}" type="presParOf" srcId="{A928B631-C142-4019-A197-765C465D7C0B}" destId="{1BEA30F4-E2EE-4292-9FC4-7489EBE48B81}" srcOrd="10" destOrd="0" presId="urn:microsoft.com/office/officeart/2005/8/layout/lProcess2"/>
    <dgm:cxn modelId="{3FE5BA89-E5AB-4569-9926-4EB9C90C9C73}" type="presParOf" srcId="{A928B631-C142-4019-A197-765C465D7C0B}" destId="{523B9F9B-4326-44FA-B702-A5D782113D1A}" srcOrd="11" destOrd="0" presId="urn:microsoft.com/office/officeart/2005/8/layout/lProcess2"/>
    <dgm:cxn modelId="{648A6177-0C55-4808-8A6E-4053206F5A9A}" type="presParOf" srcId="{A928B631-C142-4019-A197-765C465D7C0B}" destId="{141E5E52-8ACE-4F9F-947B-74EDCBD08949}" srcOrd="12" destOrd="0" presId="urn:microsoft.com/office/officeart/2005/8/layout/lProcess2"/>
    <dgm:cxn modelId="{58B1D900-391E-4230-9F0A-59E3BB7B4611}" type="presParOf" srcId="{A928B631-C142-4019-A197-765C465D7C0B}" destId="{6E6FF016-A4B6-4C01-8DFB-74B621B05A1C}" srcOrd="13" destOrd="0" presId="urn:microsoft.com/office/officeart/2005/8/layout/lProcess2"/>
    <dgm:cxn modelId="{A575C224-1350-48D3-BA4A-E983BA3C0624}" type="presParOf" srcId="{A928B631-C142-4019-A197-765C465D7C0B}" destId="{9EBC642A-B5AB-412A-9A7D-6E099843EAD1}" srcOrd="14" destOrd="0" presId="urn:microsoft.com/office/officeart/2005/8/layout/lProcess2"/>
    <dgm:cxn modelId="{31721B61-C705-4234-A6A9-FACA0D23BDE5}" type="presParOf" srcId="{7D74A188-7AE9-4241-99F2-C7A7BE5D4702}" destId="{1B60650A-0E32-4714-8EAA-7CBE7AA0FB52}" srcOrd="5" destOrd="0" presId="urn:microsoft.com/office/officeart/2005/8/layout/lProcess2"/>
    <dgm:cxn modelId="{21F7E5B4-906B-496E-AE54-018FDE1BE213}" type="presParOf" srcId="{7D74A188-7AE9-4241-99F2-C7A7BE5D4702}" destId="{3DCA9413-7338-4FE8-BFE5-5A0BDE836AFF}" srcOrd="6" destOrd="0" presId="urn:microsoft.com/office/officeart/2005/8/layout/lProcess2"/>
    <dgm:cxn modelId="{DAF2A0C6-5F7B-4B24-A0AB-8E8B57BCFF22}" type="presParOf" srcId="{3DCA9413-7338-4FE8-BFE5-5A0BDE836AFF}" destId="{F8A83631-27FC-4526-846D-AB485629E047}" srcOrd="0" destOrd="0" presId="urn:microsoft.com/office/officeart/2005/8/layout/lProcess2"/>
    <dgm:cxn modelId="{68CD9FBD-8854-404A-9EB4-15485F35CB2F}" type="presParOf" srcId="{3DCA9413-7338-4FE8-BFE5-5A0BDE836AFF}" destId="{9D792670-6191-484B-85FC-2FBE95CA575D}" srcOrd="1" destOrd="0" presId="urn:microsoft.com/office/officeart/2005/8/layout/lProcess2"/>
    <dgm:cxn modelId="{F8267701-1B66-45C5-BB5B-B284C37D040E}" type="presParOf" srcId="{3DCA9413-7338-4FE8-BFE5-5A0BDE836AFF}" destId="{D7CB1791-0ECD-460F-90B8-6EBF6557198A}" srcOrd="2" destOrd="0" presId="urn:microsoft.com/office/officeart/2005/8/layout/lProcess2"/>
    <dgm:cxn modelId="{E04B0AC1-656E-4B24-BDB9-1A9D6F38726A}" type="presParOf" srcId="{D7CB1791-0ECD-460F-90B8-6EBF6557198A}" destId="{CDECC98B-C801-426E-951A-5A9F1B118755}" srcOrd="0" destOrd="0" presId="urn:microsoft.com/office/officeart/2005/8/layout/lProcess2"/>
    <dgm:cxn modelId="{0801BA1D-D91C-43E4-94C8-B9863F0E7E91}" type="presParOf" srcId="{CDECC98B-C801-426E-951A-5A9F1B118755}" destId="{49BC3B2F-20EC-4ECD-A8FC-AE27C5FCA7EE}" srcOrd="0" destOrd="0" presId="urn:microsoft.com/office/officeart/2005/8/layout/lProcess2"/>
    <dgm:cxn modelId="{81E7D27F-11B5-4FAB-9586-A068646AEAC8}" type="presParOf" srcId="{CDECC98B-C801-426E-951A-5A9F1B118755}" destId="{3A20BF7C-0E64-4867-BF7F-9CFBBE7AAC56}" srcOrd="1" destOrd="0" presId="urn:microsoft.com/office/officeart/2005/8/layout/lProcess2"/>
    <dgm:cxn modelId="{5F04789A-9230-490A-AA41-E2FC2FF29D26}" type="presParOf" srcId="{CDECC98B-C801-426E-951A-5A9F1B118755}" destId="{7A8F934C-4FBF-44AD-9FD1-83D96B5433D1}" srcOrd="2" destOrd="0" presId="urn:microsoft.com/office/officeart/2005/8/layout/lProcess2"/>
    <dgm:cxn modelId="{CF41216B-01F9-4C95-AE4C-256B5A485658}" type="presParOf" srcId="{CDECC98B-C801-426E-951A-5A9F1B118755}" destId="{DD44E8AC-C079-4B0D-9A7D-03FD04EE8EBC}" srcOrd="3" destOrd="0" presId="urn:microsoft.com/office/officeart/2005/8/layout/lProcess2"/>
    <dgm:cxn modelId="{5C66EB67-22E2-443C-B4A4-3641352BF1DC}" type="presParOf" srcId="{CDECC98B-C801-426E-951A-5A9F1B118755}" destId="{9725FC86-2B98-4AE3-AB67-6FD5FDDC2D95}" srcOrd="4" destOrd="0" presId="urn:microsoft.com/office/officeart/2005/8/layout/lProcess2"/>
    <dgm:cxn modelId="{EA92C41D-5E82-47EE-A50B-5C5B82738658}" type="presParOf" srcId="{CDECC98B-C801-426E-951A-5A9F1B118755}" destId="{40947485-42A5-45BF-AA80-CAE1BCB753A2}" srcOrd="5" destOrd="0" presId="urn:microsoft.com/office/officeart/2005/8/layout/lProcess2"/>
    <dgm:cxn modelId="{47E2D06D-A16E-40C4-851D-6062D31A5986}" type="presParOf" srcId="{CDECC98B-C801-426E-951A-5A9F1B118755}" destId="{A6D9A35F-5BED-4411-BE7E-456237684A5D}" srcOrd="6" destOrd="0" presId="urn:microsoft.com/office/officeart/2005/8/layout/lProcess2"/>
    <dgm:cxn modelId="{3F266D0D-DA0F-4578-91E5-D1A480820ED5}" type="presParOf" srcId="{CDECC98B-C801-426E-951A-5A9F1B118755}" destId="{2DE0BAA3-789C-4C9E-9885-C95559D3D82C}" srcOrd="7" destOrd="0" presId="urn:microsoft.com/office/officeart/2005/8/layout/lProcess2"/>
    <dgm:cxn modelId="{CEE62703-247D-4FF4-B97F-A02AB05E3B7B}" type="presParOf" srcId="{CDECC98B-C801-426E-951A-5A9F1B118755}" destId="{17051A4D-FDCD-4BF6-8559-692CB3BF27D0}" srcOrd="8" destOrd="0" presId="urn:microsoft.com/office/officeart/2005/8/layout/lProcess2"/>
    <dgm:cxn modelId="{6044F4A0-E64F-4060-BCBF-C6E545509690}" type="presParOf" srcId="{CDECC98B-C801-426E-951A-5A9F1B118755}" destId="{6B7A6E28-FEF1-419B-9FE8-8024B6A43D26}" srcOrd="9" destOrd="0" presId="urn:microsoft.com/office/officeart/2005/8/layout/lProcess2"/>
    <dgm:cxn modelId="{9FA9C962-338F-4E88-B8A9-98D550CD6001}" type="presParOf" srcId="{CDECC98B-C801-426E-951A-5A9F1B118755}" destId="{1F19B649-9110-47A6-B9FC-EEDDA1DAA054}" srcOrd="10" destOrd="0" presId="urn:microsoft.com/office/officeart/2005/8/layout/lProcess2"/>
    <dgm:cxn modelId="{4C4F1051-CA0B-440A-AE52-CDED7DBC63FD}" type="presParOf" srcId="{CDECC98B-C801-426E-951A-5A9F1B118755}" destId="{126423CD-F225-4F10-88BE-21EAD368545C}" srcOrd="11" destOrd="0" presId="urn:microsoft.com/office/officeart/2005/8/layout/lProcess2"/>
    <dgm:cxn modelId="{B460050C-D61E-4E87-B41D-4BCC95777B8C}" type="presParOf" srcId="{CDECC98B-C801-426E-951A-5A9F1B118755}" destId="{380910F3-3EDD-4F73-B6A4-CE1BABB706AB}" srcOrd="12" destOrd="0" presId="urn:microsoft.com/office/officeart/2005/8/layout/lProcess2"/>
    <dgm:cxn modelId="{E0D9E259-0B81-4F30-92ED-FEF8642FA6DA}" type="presParOf" srcId="{CDECC98B-C801-426E-951A-5A9F1B118755}" destId="{80FFDBFA-712F-40A0-A324-65F3039E79B3}" srcOrd="13" destOrd="0" presId="urn:microsoft.com/office/officeart/2005/8/layout/lProcess2"/>
    <dgm:cxn modelId="{6E7B81B1-B224-4B87-BF89-92DCFB128FCF}" type="presParOf" srcId="{CDECC98B-C801-426E-951A-5A9F1B118755}" destId="{CDFB2E38-BDCE-43DC-AA81-6BB266841183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51BEA-ADD4-468E-A176-1311A63A10BE}">
      <dsp:nvSpPr>
        <dsp:cNvPr id="0" name=""/>
        <dsp:cNvSpPr/>
      </dsp:nvSpPr>
      <dsp:spPr>
        <a:xfrm>
          <a:off x="1852612" y="1357312"/>
          <a:ext cx="3381374" cy="33813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  <a:latin typeface="Poppins Black" panose="00000A00000000000000" pitchFamily="2" charset="0"/>
              <a:ea typeface="Roboto Medium" panose="02000000000000000000" pitchFamily="2" charset="0"/>
              <a:cs typeface="Poppins Black" panose="00000A00000000000000" pitchFamily="2" charset="0"/>
            </a:rPr>
            <a:t>Our 10 Amendments (Values)</a:t>
          </a:r>
        </a:p>
      </dsp:txBody>
      <dsp:txXfrm>
        <a:off x="2347803" y="1852503"/>
        <a:ext cx="2390992" cy="2390992"/>
      </dsp:txXfrm>
    </dsp:sp>
    <dsp:sp modelId="{82C9EE04-211D-4A72-AD8B-E88BE3035E9B}">
      <dsp:nvSpPr>
        <dsp:cNvPr id="0" name=""/>
        <dsp:cNvSpPr/>
      </dsp:nvSpPr>
      <dsp:spPr>
        <a:xfrm>
          <a:off x="2697956" y="603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Results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Driven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2945551" y="248198"/>
        <a:ext cx="1195497" cy="1195497"/>
      </dsp:txXfrm>
    </dsp:sp>
    <dsp:sp modelId="{DFBC61DB-0C1A-4EB5-B831-9D066A0A590A}">
      <dsp:nvSpPr>
        <dsp:cNvPr id="0" name=""/>
        <dsp:cNvSpPr/>
      </dsp:nvSpPr>
      <dsp:spPr>
        <a:xfrm>
          <a:off x="3992290" y="421158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Innovation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4239885" y="668753"/>
        <a:ext cx="1195497" cy="1195497"/>
      </dsp:txXfrm>
    </dsp:sp>
    <dsp:sp modelId="{78F4F333-30A2-4344-A6D8-50E2C562F16D}">
      <dsp:nvSpPr>
        <dsp:cNvPr id="0" name=""/>
        <dsp:cNvSpPr/>
      </dsp:nvSpPr>
      <dsp:spPr>
        <a:xfrm>
          <a:off x="4792232" y="152218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Collaboration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5039827" y="1769779"/>
        <a:ext cx="1195497" cy="1195497"/>
      </dsp:txXfrm>
    </dsp:sp>
    <dsp:sp modelId="{B4EF9375-0CD7-45FE-B2AE-8F1E46EB7A2F}">
      <dsp:nvSpPr>
        <dsp:cNvPr id="0" name=""/>
        <dsp:cNvSpPr/>
      </dsp:nvSpPr>
      <dsp:spPr>
        <a:xfrm>
          <a:off x="4792232" y="2883127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Adaptability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5039827" y="3130722"/>
        <a:ext cx="1195497" cy="1195497"/>
      </dsp:txXfrm>
    </dsp:sp>
    <dsp:sp modelId="{63D5D7FD-F15D-4DF4-A4B2-487CDB0C17F5}">
      <dsp:nvSpPr>
        <dsp:cNvPr id="0" name=""/>
        <dsp:cNvSpPr/>
      </dsp:nvSpPr>
      <dsp:spPr>
        <a:xfrm>
          <a:off x="3992290" y="398415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Transparency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4239885" y="4231749"/>
        <a:ext cx="1195497" cy="1195497"/>
      </dsp:txXfrm>
    </dsp:sp>
    <dsp:sp modelId="{111D9CE9-0AF4-432B-8F3D-AA4FC9CE8FC5}">
      <dsp:nvSpPr>
        <dsp:cNvPr id="0" name=""/>
        <dsp:cNvSpPr/>
      </dsp:nvSpPr>
      <dsp:spPr>
        <a:xfrm>
          <a:off x="2697956" y="4404708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Learning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and Evolution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2945551" y="4652303"/>
        <a:ext cx="1195497" cy="1195497"/>
      </dsp:txXfrm>
    </dsp:sp>
    <dsp:sp modelId="{A8ABE924-B7BD-4E8D-99BA-53293028C95C}">
      <dsp:nvSpPr>
        <dsp:cNvPr id="0" name=""/>
        <dsp:cNvSpPr/>
      </dsp:nvSpPr>
      <dsp:spPr>
        <a:xfrm>
          <a:off x="1403622" y="398415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Customer-Centricity</a:t>
          </a:r>
          <a:endParaRPr kumimoji="0" lang="en-US" sz="14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sp:txBody>
      <dsp:txXfrm>
        <a:off x="1651217" y="4231749"/>
        <a:ext cx="1195497" cy="1195497"/>
      </dsp:txXfrm>
    </dsp:sp>
    <dsp:sp modelId="{8DCCDFA9-012F-454F-BC36-AE0129C65324}">
      <dsp:nvSpPr>
        <dsp:cNvPr id="0" name=""/>
        <dsp:cNvSpPr/>
      </dsp:nvSpPr>
      <dsp:spPr>
        <a:xfrm>
          <a:off x="603679" y="2883127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Creativity and Fun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851274" y="3130722"/>
        <a:ext cx="1195497" cy="1195497"/>
      </dsp:txXfrm>
    </dsp:sp>
    <dsp:sp modelId="{E39520FC-EF1D-4A3F-B92C-0966E35EC578}">
      <dsp:nvSpPr>
        <dsp:cNvPr id="0" name=""/>
        <dsp:cNvSpPr/>
      </dsp:nvSpPr>
      <dsp:spPr>
        <a:xfrm>
          <a:off x="603679" y="152218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Agility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851274" y="1769779"/>
        <a:ext cx="1195497" cy="1195497"/>
      </dsp:txXfrm>
    </dsp:sp>
    <dsp:sp modelId="{C52BD153-FC15-47D1-BC94-23EE54FB7E74}">
      <dsp:nvSpPr>
        <dsp:cNvPr id="0" name=""/>
        <dsp:cNvSpPr/>
      </dsp:nvSpPr>
      <dsp:spPr>
        <a:xfrm>
          <a:off x="1403622" y="421158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Ownership and Accountability</a:t>
          </a:r>
          <a:endParaRPr kumimoji="0" lang="en-US" sz="14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sp:txBody>
      <dsp:txXfrm>
        <a:off x="1651217" y="668753"/>
        <a:ext cx="1195497" cy="1195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874F8-98B0-457A-9F9A-99D9EE0E2486}">
      <dsp:nvSpPr>
        <dsp:cNvPr id="0" name=""/>
        <dsp:cNvSpPr/>
      </dsp:nvSpPr>
      <dsp:spPr>
        <a:xfrm>
          <a:off x="3086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Fin Serv</a:t>
          </a:r>
        </a:p>
      </dsp:txBody>
      <dsp:txXfrm>
        <a:off x="3086" y="0"/>
        <a:ext cx="3028503" cy="1668780"/>
      </dsp:txXfrm>
    </dsp:sp>
    <dsp:sp modelId="{F2E77131-77CD-4DD8-8FB6-2A8935DABEBD}">
      <dsp:nvSpPr>
        <dsp:cNvPr id="0" name=""/>
        <dsp:cNvSpPr/>
      </dsp:nvSpPr>
      <dsp:spPr>
        <a:xfrm>
          <a:off x="305936" y="1672175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management </a:t>
          </a:r>
        </a:p>
      </dsp:txBody>
      <dsp:txXfrm>
        <a:off x="319277" y="1685516"/>
        <a:ext cx="2396120" cy="428810"/>
      </dsp:txXfrm>
    </dsp:sp>
    <dsp:sp modelId="{36D4719F-936C-451E-9172-820E6C0AF777}">
      <dsp:nvSpPr>
        <dsp:cNvPr id="0" name=""/>
        <dsp:cNvSpPr/>
      </dsp:nvSpPr>
      <dsp:spPr>
        <a:xfrm>
          <a:off x="305936" y="2197743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Claims handling </a:t>
          </a:r>
        </a:p>
      </dsp:txBody>
      <dsp:txXfrm>
        <a:off x="319277" y="2211084"/>
        <a:ext cx="2396120" cy="428810"/>
      </dsp:txXfrm>
    </dsp:sp>
    <dsp:sp modelId="{57BF4922-5B2F-4F87-8ACB-84E0C0FEC51B}">
      <dsp:nvSpPr>
        <dsp:cNvPr id="0" name=""/>
        <dsp:cNvSpPr/>
      </dsp:nvSpPr>
      <dsp:spPr>
        <a:xfrm>
          <a:off x="305936" y="2723310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Customer onboarding </a:t>
          </a:r>
        </a:p>
      </dsp:txBody>
      <dsp:txXfrm>
        <a:off x="319277" y="2736651"/>
        <a:ext cx="2396120" cy="428810"/>
      </dsp:txXfrm>
    </dsp:sp>
    <dsp:sp modelId="{BE38DA6C-3FBE-4845-8673-C028F85E1343}">
      <dsp:nvSpPr>
        <dsp:cNvPr id="0" name=""/>
        <dsp:cNvSpPr/>
      </dsp:nvSpPr>
      <dsp:spPr>
        <a:xfrm>
          <a:off x="305936" y="3248878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Fraud detection </a:t>
          </a:r>
        </a:p>
      </dsp:txBody>
      <dsp:txXfrm>
        <a:off x="319277" y="3262219"/>
        <a:ext cx="2396120" cy="428810"/>
      </dsp:txXfrm>
    </dsp:sp>
    <dsp:sp modelId="{771BFB5A-8A0B-4A1C-94E2-AF1B5555D368}">
      <dsp:nvSpPr>
        <dsp:cNvPr id="0" name=""/>
        <dsp:cNvSpPr/>
      </dsp:nvSpPr>
      <dsp:spPr>
        <a:xfrm>
          <a:off x="305936" y="3774446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Underwriting</a:t>
          </a:r>
        </a:p>
      </dsp:txBody>
      <dsp:txXfrm>
        <a:off x="319277" y="3787787"/>
        <a:ext cx="2396120" cy="428810"/>
      </dsp:txXfrm>
    </dsp:sp>
    <dsp:sp modelId="{E9BE214F-C975-4891-9BAB-4909BB49386F}">
      <dsp:nvSpPr>
        <dsp:cNvPr id="0" name=""/>
        <dsp:cNvSpPr/>
      </dsp:nvSpPr>
      <dsp:spPr>
        <a:xfrm>
          <a:off x="305936" y="4300014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Loan processing and decisioning</a:t>
          </a:r>
          <a:endParaRPr lang="en-US" sz="1100" kern="1200" dirty="0"/>
        </a:p>
      </dsp:txBody>
      <dsp:txXfrm>
        <a:off x="319277" y="4313355"/>
        <a:ext cx="2396120" cy="428810"/>
      </dsp:txXfrm>
    </dsp:sp>
    <dsp:sp modelId="{CB790C8B-48C3-4004-B6CF-ECC7EFCEA068}">
      <dsp:nvSpPr>
        <dsp:cNvPr id="0" name=""/>
        <dsp:cNvSpPr/>
      </dsp:nvSpPr>
      <dsp:spPr>
        <a:xfrm>
          <a:off x="305936" y="4825582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Payment processing</a:t>
          </a:r>
        </a:p>
      </dsp:txBody>
      <dsp:txXfrm>
        <a:off x="319277" y="4838923"/>
        <a:ext cx="2396120" cy="428810"/>
      </dsp:txXfrm>
    </dsp:sp>
    <dsp:sp modelId="{85ECECCB-445F-4EFE-8BE8-C65ED0BE55EC}">
      <dsp:nvSpPr>
        <dsp:cNvPr id="0" name=""/>
        <dsp:cNvSpPr/>
      </dsp:nvSpPr>
      <dsp:spPr>
        <a:xfrm>
          <a:off x="3258727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Insurance</a:t>
          </a:r>
          <a:endParaRPr lang="en-US" sz="5200" kern="1200" dirty="0"/>
        </a:p>
      </dsp:txBody>
      <dsp:txXfrm>
        <a:off x="3258727" y="0"/>
        <a:ext cx="3028503" cy="1668780"/>
      </dsp:txXfrm>
    </dsp:sp>
    <dsp:sp modelId="{2BC32447-467E-477C-84C0-1C351A048F4E}">
      <dsp:nvSpPr>
        <dsp:cNvPr id="0" name=""/>
        <dsp:cNvSpPr/>
      </dsp:nvSpPr>
      <dsp:spPr>
        <a:xfrm>
          <a:off x="3561577" y="1669832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sz="1100" kern="1200" dirty="0"/>
        </a:p>
      </dsp:txBody>
      <dsp:txXfrm>
        <a:off x="3580425" y="1688680"/>
        <a:ext cx="2385106" cy="605819"/>
      </dsp:txXfrm>
    </dsp:sp>
    <dsp:sp modelId="{1E41AB73-2920-4467-83FF-4452818A0501}">
      <dsp:nvSpPr>
        <dsp:cNvPr id="0" name=""/>
        <dsp:cNvSpPr/>
      </dsp:nvSpPr>
      <dsp:spPr>
        <a:xfrm>
          <a:off x="3561577" y="2412349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Claims processing 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2431197"/>
        <a:ext cx="2385106" cy="605819"/>
      </dsp:txXfrm>
    </dsp:sp>
    <dsp:sp modelId="{C0001DC9-4371-417E-8D1F-D7775529433D}">
      <dsp:nvSpPr>
        <dsp:cNvPr id="0" name=""/>
        <dsp:cNvSpPr/>
      </dsp:nvSpPr>
      <dsp:spPr>
        <a:xfrm>
          <a:off x="3561577" y="3154867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Policy management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3173715"/>
        <a:ext cx="2385106" cy="605819"/>
      </dsp:txXfrm>
    </dsp:sp>
    <dsp:sp modelId="{0CC9AAED-1874-448C-90E2-6CB0C2B29FDE}">
      <dsp:nvSpPr>
        <dsp:cNvPr id="0" name=""/>
        <dsp:cNvSpPr/>
      </dsp:nvSpPr>
      <dsp:spPr>
        <a:xfrm>
          <a:off x="3561577" y="3897384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Regulatory compliance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3916232"/>
        <a:ext cx="2385106" cy="605819"/>
      </dsp:txXfrm>
    </dsp:sp>
    <dsp:sp modelId="{0DA0DD7F-951D-4E3F-A538-55663F23032D}">
      <dsp:nvSpPr>
        <dsp:cNvPr id="0" name=""/>
        <dsp:cNvSpPr/>
      </dsp:nvSpPr>
      <dsp:spPr>
        <a:xfrm>
          <a:off x="3561577" y="4639902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Underwriting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4658750"/>
        <a:ext cx="2385106" cy="605819"/>
      </dsp:txXfrm>
    </dsp:sp>
    <dsp:sp modelId="{5719DAEF-D6A6-49CA-AA3E-206248E02284}">
      <dsp:nvSpPr>
        <dsp:cNvPr id="0" name=""/>
        <dsp:cNvSpPr/>
      </dsp:nvSpPr>
      <dsp:spPr>
        <a:xfrm>
          <a:off x="6514368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Telecom</a:t>
          </a:r>
        </a:p>
      </dsp:txBody>
      <dsp:txXfrm>
        <a:off x="6514368" y="0"/>
        <a:ext cx="3028503" cy="1668780"/>
      </dsp:txXfrm>
    </dsp:sp>
    <dsp:sp modelId="{FBF722A3-6194-4436-B307-102F8880BAC6}">
      <dsp:nvSpPr>
        <dsp:cNvPr id="0" name=""/>
        <dsp:cNvSpPr/>
      </dsp:nvSpPr>
      <dsp:spPr>
        <a:xfrm>
          <a:off x="6817219" y="1669798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sz="1100" kern="1200" dirty="0"/>
        </a:p>
      </dsp:txBody>
      <dsp:txXfrm>
        <a:off x="6828879" y="1681458"/>
        <a:ext cx="2399482" cy="374794"/>
      </dsp:txXfrm>
    </dsp:sp>
    <dsp:sp modelId="{A5DBB404-E47C-4418-BF86-87E3247E451F}">
      <dsp:nvSpPr>
        <dsp:cNvPr id="0" name=""/>
        <dsp:cNvSpPr/>
      </dsp:nvSpPr>
      <dsp:spPr>
        <a:xfrm>
          <a:off x="6817219" y="212916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2140821"/>
        <a:ext cx="2399482" cy="374794"/>
      </dsp:txXfrm>
    </dsp:sp>
    <dsp:sp modelId="{1E35AE8A-6E7B-439B-A91F-3E62018A9EC9}">
      <dsp:nvSpPr>
        <dsp:cNvPr id="0" name=""/>
        <dsp:cNvSpPr/>
      </dsp:nvSpPr>
      <dsp:spPr>
        <a:xfrm>
          <a:off x="6817219" y="2588523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Payment processing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2600183"/>
        <a:ext cx="2399482" cy="374794"/>
      </dsp:txXfrm>
    </dsp:sp>
    <dsp:sp modelId="{59A4CD98-17B6-4C58-BE32-EDC452B3033F}">
      <dsp:nvSpPr>
        <dsp:cNvPr id="0" name=""/>
        <dsp:cNvSpPr/>
      </dsp:nvSpPr>
      <dsp:spPr>
        <a:xfrm>
          <a:off x="6817219" y="3047886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Know Your Customer (KYC) processes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3059546"/>
        <a:ext cx="2399482" cy="374794"/>
      </dsp:txXfrm>
    </dsp:sp>
    <dsp:sp modelId="{A172A109-4D38-429D-B1CC-0BB9EA5B3BB1}">
      <dsp:nvSpPr>
        <dsp:cNvPr id="0" name=""/>
        <dsp:cNvSpPr/>
      </dsp:nvSpPr>
      <dsp:spPr>
        <a:xfrm>
          <a:off x="6817219" y="3507249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Complaint handling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3518909"/>
        <a:ext cx="2399482" cy="374794"/>
      </dsp:txXfrm>
    </dsp:sp>
    <dsp:sp modelId="{1BEA30F4-E2EE-4292-9FC4-7489EBE48B81}">
      <dsp:nvSpPr>
        <dsp:cNvPr id="0" name=""/>
        <dsp:cNvSpPr/>
      </dsp:nvSpPr>
      <dsp:spPr>
        <a:xfrm>
          <a:off x="6817219" y="396661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Equipment replacement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3978271"/>
        <a:ext cx="2399482" cy="374794"/>
      </dsp:txXfrm>
    </dsp:sp>
    <dsp:sp modelId="{141E5E52-8ACE-4F9F-947B-74EDCBD08949}">
      <dsp:nvSpPr>
        <dsp:cNvPr id="0" name=""/>
        <dsp:cNvSpPr/>
      </dsp:nvSpPr>
      <dsp:spPr>
        <a:xfrm>
          <a:off x="6817219" y="4425974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Network management 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4437634"/>
        <a:ext cx="2399482" cy="374794"/>
      </dsp:txXfrm>
    </dsp:sp>
    <dsp:sp modelId="{9EBC642A-B5AB-412A-9A7D-6E099843EAD1}">
      <dsp:nvSpPr>
        <dsp:cNvPr id="0" name=""/>
        <dsp:cNvSpPr/>
      </dsp:nvSpPr>
      <dsp:spPr>
        <a:xfrm>
          <a:off x="6817219" y="4885337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Customer service 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4896997"/>
        <a:ext cx="2399482" cy="374794"/>
      </dsp:txXfrm>
    </dsp:sp>
    <dsp:sp modelId="{F8A83631-27FC-4526-846D-AB485629E047}">
      <dsp:nvSpPr>
        <dsp:cNvPr id="0" name=""/>
        <dsp:cNvSpPr/>
      </dsp:nvSpPr>
      <dsp:spPr>
        <a:xfrm>
          <a:off x="9773096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Media</a:t>
          </a:r>
        </a:p>
      </dsp:txBody>
      <dsp:txXfrm>
        <a:off x="9773096" y="0"/>
        <a:ext cx="3028503" cy="1668780"/>
      </dsp:txXfrm>
    </dsp:sp>
    <dsp:sp modelId="{49BC3B2F-20EC-4ECD-A8FC-AE27C5FCA7EE}">
      <dsp:nvSpPr>
        <dsp:cNvPr id="0" name=""/>
        <dsp:cNvSpPr/>
      </dsp:nvSpPr>
      <dsp:spPr>
        <a:xfrm>
          <a:off x="10072860" y="1669798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 dirty="0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sz="1100" kern="1200" dirty="0"/>
        </a:p>
      </dsp:txBody>
      <dsp:txXfrm>
        <a:off x="10084520" y="1681458"/>
        <a:ext cx="2399482" cy="374794"/>
      </dsp:txXfrm>
    </dsp:sp>
    <dsp:sp modelId="{7A8F934C-4FBF-44AD-9FD1-83D96B5433D1}">
      <dsp:nvSpPr>
        <dsp:cNvPr id="0" name=""/>
        <dsp:cNvSpPr/>
      </dsp:nvSpPr>
      <dsp:spPr>
        <a:xfrm>
          <a:off x="10072860" y="212916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Product and service change requests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2140821"/>
        <a:ext cx="2399482" cy="374794"/>
      </dsp:txXfrm>
    </dsp:sp>
    <dsp:sp modelId="{9725FC86-2B98-4AE3-AB67-6FD5FDDC2D95}">
      <dsp:nvSpPr>
        <dsp:cNvPr id="0" name=""/>
        <dsp:cNvSpPr/>
      </dsp:nvSpPr>
      <dsp:spPr>
        <a:xfrm>
          <a:off x="10072860" y="2588523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Supply chain orchestration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2600183"/>
        <a:ext cx="2399482" cy="374794"/>
      </dsp:txXfrm>
    </dsp:sp>
    <dsp:sp modelId="{A6D9A35F-5BED-4411-BE7E-456237684A5D}">
      <dsp:nvSpPr>
        <dsp:cNvPr id="0" name=""/>
        <dsp:cNvSpPr/>
      </dsp:nvSpPr>
      <dsp:spPr>
        <a:xfrm>
          <a:off x="10072860" y="3047886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Digital content distribution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3059546"/>
        <a:ext cx="2399482" cy="374794"/>
      </dsp:txXfrm>
    </dsp:sp>
    <dsp:sp modelId="{17051A4D-FDCD-4BF6-8559-692CB3BF27D0}">
      <dsp:nvSpPr>
        <dsp:cNvPr id="0" name=""/>
        <dsp:cNvSpPr/>
      </dsp:nvSpPr>
      <dsp:spPr>
        <a:xfrm>
          <a:off x="10072860" y="3507249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Advertising operations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3518909"/>
        <a:ext cx="2399482" cy="374794"/>
      </dsp:txXfrm>
    </dsp:sp>
    <dsp:sp modelId="{1F19B649-9110-47A6-B9FC-EEDDA1DAA054}">
      <dsp:nvSpPr>
        <dsp:cNvPr id="0" name=""/>
        <dsp:cNvSpPr/>
      </dsp:nvSpPr>
      <dsp:spPr>
        <a:xfrm>
          <a:off x="10072860" y="396661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Customer communications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3978271"/>
        <a:ext cx="2399482" cy="374794"/>
      </dsp:txXfrm>
    </dsp:sp>
    <dsp:sp modelId="{380910F3-3EDD-4F73-B6A4-CE1BABB706AB}">
      <dsp:nvSpPr>
        <dsp:cNvPr id="0" name=""/>
        <dsp:cNvSpPr/>
      </dsp:nvSpPr>
      <dsp:spPr>
        <a:xfrm>
          <a:off x="10072860" y="4425974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Enterprise deal review and close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4437634"/>
        <a:ext cx="2399482" cy="374794"/>
      </dsp:txXfrm>
    </dsp:sp>
    <dsp:sp modelId="{CDFB2E38-BDCE-43DC-AA81-6BB266841183}">
      <dsp:nvSpPr>
        <dsp:cNvPr id="0" name=""/>
        <dsp:cNvSpPr/>
      </dsp:nvSpPr>
      <dsp:spPr>
        <a:xfrm>
          <a:off x="10072860" y="4885337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Location life-cycle management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4896997"/>
        <a:ext cx="2399482" cy="374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55FE4-BC27-4B54-BEC0-4D6FBF44D6F9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8C0E2-2481-4C25-855A-910E6F01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8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certified, 10 trained resources and some are working at client locations.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5B7A1-03C1-497F-804C-565E4593E4E4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816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83536EB-7875-4B23-AFDF-2E03F9ED7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ish, whale&#10;&#10;Description automatically generated">
            <a:extLst>
              <a:ext uri="{FF2B5EF4-FFF2-40B4-BE49-F238E27FC236}">
                <a16:creationId xmlns:a16="http://schemas.microsoft.com/office/drawing/2014/main" id="{0D94D0DA-724B-41C2-9C47-7047EA13CD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40.PNG"/><Relationship Id="rId4" Type="http://schemas.openxmlformats.org/officeDocument/2006/relationships/image" Target="../media/image11.emf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2.jp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7.emf"/><Relationship Id="rId1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jpg"/><Relationship Id="rId7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7.emf"/><Relationship Id="rId10" Type="http://schemas.microsoft.com/office/2007/relationships/hdphoto" Target="../media/hdphoto3.wdp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emf"/><Relationship Id="rId7" Type="http://schemas.openxmlformats.org/officeDocument/2006/relationships/diagramColors" Target="../diagrams/colors1.xml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oleObject" Target="../embeddings/oleObject4.bin"/><Relationship Id="rId7" Type="http://schemas.openxmlformats.org/officeDocument/2006/relationships/diagramLayout" Target="../diagrams/layou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3" Type="http://schemas.openxmlformats.org/officeDocument/2006/relationships/image" Target="../media/image9.emf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76208"/>
            <a:ext cx="14630392" cy="8229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C9FEA-9859-25EC-2134-7C89AB0D2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88" r="13042" b="6494"/>
          <a:stretch/>
        </p:blipFill>
        <p:spPr>
          <a:xfrm>
            <a:off x="0" y="1"/>
            <a:ext cx="14630392" cy="822959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2370F0F-E8EF-064B-7668-C8D14A54D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2" y="0"/>
            <a:ext cx="6719819" cy="19986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D2B1C72-2A21-BFE5-A529-5F938FA106C2}"/>
              </a:ext>
            </a:extLst>
          </p:cNvPr>
          <p:cNvSpPr txBox="1">
            <a:spLocks/>
          </p:cNvSpPr>
          <p:nvPr/>
        </p:nvSpPr>
        <p:spPr>
          <a:xfrm>
            <a:off x="789067" y="3124201"/>
            <a:ext cx="5279865" cy="47691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 trusted Partner for IT Services and Consulting</a:t>
            </a:r>
            <a:endParaRPr lang="en-IN" sz="4400" b="1" u="sng" kern="0" dirty="0">
              <a:solidFill>
                <a:schemeClr val="bg2">
                  <a:lumMod val="60000"/>
                  <a:lumOff val="4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42221D6-D135-C0AA-7B19-3E491CE982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612638"/>
              </p:ext>
            </p:extLst>
          </p:nvPr>
        </p:nvGraphicFramePr>
        <p:xfrm>
          <a:off x="0" y="7541"/>
          <a:ext cx="14630400" cy="821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9830DBF-080C-95F3-25F5-9F6ECAF45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541"/>
                        <a:ext cx="14630400" cy="821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20000"/>
            <a:ext cx="696207" cy="420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4236" y="2104112"/>
            <a:ext cx="10721929" cy="28618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00690" y="2565191"/>
            <a:ext cx="1836420" cy="432811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R="60325" algn="ctr">
              <a:lnSpc>
                <a:spcPct val="100000"/>
              </a:lnSpc>
              <a:spcBef>
                <a:spcPts val="1215"/>
              </a:spcBef>
            </a:pPr>
            <a:r>
              <a:rPr lang="en-IN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Projects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4325600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lnSpc>
                  <a:spcPct val="100000"/>
                </a:lnSpc>
                <a:spcBef>
                  <a:spcPts val="235"/>
                </a:spcBef>
              </a:pPr>
              <a:t>10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221448" y="2565191"/>
            <a:ext cx="1525270" cy="432811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215"/>
              </a:spcBef>
            </a:pPr>
            <a:r>
              <a:rPr lang="en-IN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Consultants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24542" y="2579170"/>
            <a:ext cx="1330960" cy="41870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5"/>
              </a:spcBef>
            </a:pPr>
            <a:r>
              <a:rPr lang="en-US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Industries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48338" y="2569732"/>
            <a:ext cx="2205355" cy="428322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180"/>
              </a:spcBef>
            </a:pPr>
            <a:r>
              <a:rPr lang="en-US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Geo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4665A-49F5-4774-980C-E22768757719}"/>
              </a:ext>
            </a:extLst>
          </p:cNvPr>
          <p:cNvSpPr txBox="1"/>
          <p:nvPr/>
        </p:nvSpPr>
        <p:spPr>
          <a:xfrm>
            <a:off x="2935435" y="3332429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25+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5640E-F6CD-4A9A-948E-16F0B86BEA01}"/>
              </a:ext>
            </a:extLst>
          </p:cNvPr>
          <p:cNvSpPr txBox="1"/>
          <p:nvPr/>
        </p:nvSpPr>
        <p:spPr>
          <a:xfrm>
            <a:off x="5369171" y="3332429"/>
            <a:ext cx="1229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125+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AE0CE-30CD-4369-B475-CB53BAC80231}"/>
              </a:ext>
            </a:extLst>
          </p:cNvPr>
          <p:cNvSpPr txBox="1"/>
          <p:nvPr/>
        </p:nvSpPr>
        <p:spPr>
          <a:xfrm>
            <a:off x="7805752" y="3028652"/>
            <a:ext cx="15311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Banking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Telecom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Services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Retail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Manufacturing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Healthcare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97875-0699-496F-9A43-C5FC45211530}"/>
              </a:ext>
            </a:extLst>
          </p:cNvPr>
          <p:cNvSpPr txBox="1"/>
          <p:nvPr/>
        </p:nvSpPr>
        <p:spPr>
          <a:xfrm>
            <a:off x="10490233" y="3397984"/>
            <a:ext cx="1521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North America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APAC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1E44F40F-95EB-5928-FA7E-045E8CB69B8C}"/>
              </a:ext>
            </a:extLst>
          </p:cNvPr>
          <p:cNvSpPr txBox="1"/>
          <p:nvPr/>
        </p:nvSpPr>
        <p:spPr>
          <a:xfrm>
            <a:off x="5437418" y="5650014"/>
            <a:ext cx="2053085" cy="7194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Business Process Analysts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Product Managers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B59E0-81EF-212F-2094-4164CF20B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/>
        </p:blipFill>
        <p:spPr>
          <a:xfrm>
            <a:off x="4440118" y="5650014"/>
            <a:ext cx="822019" cy="822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E76B44-8019-5594-5E93-445B15949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5247"/>
          <a:stretch/>
        </p:blipFill>
        <p:spPr>
          <a:xfrm>
            <a:off x="4403452" y="6843938"/>
            <a:ext cx="852027" cy="85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5863-38B4-DE7F-29D2-E3FDF7FAE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7723926" y="5714962"/>
            <a:ext cx="822019" cy="822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273F44-D5B0-D11D-29C1-9F12410AF2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2414"/>
          <a:stretch/>
        </p:blipFill>
        <p:spPr>
          <a:xfrm>
            <a:off x="7768003" y="6905137"/>
            <a:ext cx="822019" cy="822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C77740D2-C30B-9E5A-510C-062FE8098824}"/>
              </a:ext>
            </a:extLst>
          </p:cNvPr>
          <p:cNvSpPr txBox="1"/>
          <p:nvPr/>
        </p:nvSpPr>
        <p:spPr>
          <a:xfrm>
            <a:off x="5525937" y="6843938"/>
            <a:ext cx="2053085" cy="1219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Architects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UI/UX Designers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Software Engineers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Developers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Automation Testers</a:t>
            </a: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A91879AA-A743-E427-1845-68E8E1059534}"/>
              </a:ext>
            </a:extLst>
          </p:cNvPr>
          <p:cNvSpPr txBox="1"/>
          <p:nvPr/>
        </p:nvSpPr>
        <p:spPr>
          <a:xfrm>
            <a:off x="8821701" y="5709442"/>
            <a:ext cx="2053085" cy="7322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Cloud Engineers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DBA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Administrators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CCDEDB62-EB96-31F4-A1CB-82B72AEB6055}"/>
              </a:ext>
            </a:extLst>
          </p:cNvPr>
          <p:cNvSpPr txBox="1"/>
          <p:nvPr/>
        </p:nvSpPr>
        <p:spPr>
          <a:xfrm>
            <a:off x="8821701" y="6927495"/>
            <a:ext cx="2053085" cy="7194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Program Management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Project Managers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F93E330-2752-599B-BD77-A42405BB8BF8}"/>
              </a:ext>
            </a:extLst>
          </p:cNvPr>
          <p:cNvSpPr txBox="1">
            <a:spLocks/>
          </p:cNvSpPr>
          <p:nvPr/>
        </p:nvSpPr>
        <p:spPr>
          <a:xfrm>
            <a:off x="3692614" y="739368"/>
            <a:ext cx="7245173" cy="1244571"/>
          </a:xfrm>
          <a:prstGeom prst="rect">
            <a:avLst/>
          </a:prstGeom>
        </p:spPr>
        <p:txBody>
          <a:bodyPr vert="horz" wrap="square" lIns="0" tIns="13335" rIns="0" bIns="0" rtlCol="0" anchor="t" anchorCtr="1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050" spc="-170">
                <a:solidFill>
                  <a:srgbClr val="82C7E2"/>
                </a:solidFill>
                <a:latin typeface="DIN" panose="000004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Surge Technology Enhanced Mastery</a:t>
            </a: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80535973-98DB-7ED3-0864-EA6CE4383559}"/>
              </a:ext>
            </a:extLst>
          </p:cNvPr>
          <p:cNvSpPr txBox="1">
            <a:spLocks/>
          </p:cNvSpPr>
          <p:nvPr/>
        </p:nvSpPr>
        <p:spPr>
          <a:xfrm>
            <a:off x="1322716" y="6253249"/>
            <a:ext cx="3773016" cy="567463"/>
          </a:xfrm>
          <a:prstGeom prst="rect">
            <a:avLst/>
          </a:prstGeom>
        </p:spPr>
        <p:txBody>
          <a:bodyPr vert="horz" wrap="square" lIns="0" tIns="13335" rIns="0" bIns="0" rtlCol="0" anchor="t" anchorCtr="1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050" spc="-170">
                <a:solidFill>
                  <a:srgbClr val="82C7E2"/>
                </a:solidFill>
                <a:latin typeface="DIN" panose="000004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Roles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21FDE09-FA77-480A-915F-44B377D08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825108"/>
              </p:ext>
            </p:extLst>
          </p:nvPr>
        </p:nvGraphicFramePr>
        <p:xfrm>
          <a:off x="0" y="7541"/>
          <a:ext cx="14630400" cy="821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42221D6-D135-C0AA-7B19-3E491CE98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541"/>
                        <a:ext cx="14630400" cy="821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ject 4"/>
          <p:cNvPicPr/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4235" y="2978769"/>
            <a:ext cx="10721929" cy="28618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00689" y="3439848"/>
            <a:ext cx="1836420" cy="525144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R="60325" algn="ctr">
              <a:lnSpc>
                <a:spcPct val="100000"/>
              </a:lnSpc>
              <a:spcBef>
                <a:spcPts val="1215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SIMPLE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21447" y="3439848"/>
            <a:ext cx="1525270" cy="525144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215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FAST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924541" y="3453827"/>
            <a:ext cx="1330960" cy="511037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5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SMART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148337" y="3444389"/>
            <a:ext cx="2205355" cy="52065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180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SCALABLE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3806996" y="2222337"/>
            <a:ext cx="7016409" cy="634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4000" spc="-114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Customers </a:t>
            </a:r>
            <a:r>
              <a:rPr lang="en-US" sz="4000" spc="-8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L</a:t>
            </a:r>
            <a:r>
              <a:rPr sz="4000" spc="-8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ove</a:t>
            </a:r>
            <a:r>
              <a:rPr sz="4000" spc="-135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 </a:t>
            </a:r>
            <a:r>
              <a:rPr sz="4000" spc="-105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Surge</a:t>
            </a:r>
            <a:endParaRPr sz="4000" dirty="0">
              <a:solidFill>
                <a:srgbClr val="82C7E2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4665A-49F5-4774-980C-E22768757719}"/>
              </a:ext>
            </a:extLst>
          </p:cNvPr>
          <p:cNvSpPr txBox="1"/>
          <p:nvPr/>
        </p:nvSpPr>
        <p:spPr>
          <a:xfrm>
            <a:off x="2370053" y="4063860"/>
            <a:ext cx="2097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Simpler Solutions  </a:t>
            </a:r>
          </a:p>
          <a:p>
            <a:pPr algn="ctr"/>
            <a:r>
              <a:rPr lang="en-US" sz="1600" spc="-1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Flexible</a:t>
            </a:r>
            <a:r>
              <a:rPr lang="en-US" sz="1600" spc="-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Contracting  </a:t>
            </a:r>
          </a:p>
          <a:p>
            <a:pPr algn="ctr"/>
            <a:r>
              <a:rPr lang="en-US" sz="1600" spc="-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Easy </a:t>
            </a:r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on</a:t>
            </a:r>
            <a:r>
              <a:rPr lang="en-US" sz="1600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Governance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5640E-F6CD-4A9A-948E-16F0B86BEA01}"/>
              </a:ext>
            </a:extLst>
          </p:cNvPr>
          <p:cNvSpPr txBox="1"/>
          <p:nvPr/>
        </p:nvSpPr>
        <p:spPr>
          <a:xfrm>
            <a:off x="5159856" y="4063860"/>
            <a:ext cx="1782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Delivering talent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and certainty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at speed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AE0CE-30CD-4369-B475-CB53BAC80231}"/>
              </a:ext>
            </a:extLst>
          </p:cNvPr>
          <p:cNvSpPr txBox="1"/>
          <p:nvPr/>
        </p:nvSpPr>
        <p:spPr>
          <a:xfrm>
            <a:off x="7817576" y="4063860"/>
            <a:ext cx="1596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‘Real life’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business case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driven training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97875-0699-496F-9A43-C5FC45211530}"/>
              </a:ext>
            </a:extLst>
          </p:cNvPr>
          <p:cNvSpPr txBox="1"/>
          <p:nvPr/>
        </p:nvSpPr>
        <p:spPr>
          <a:xfrm>
            <a:off x="10287000" y="406386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Train and deliver models that are nimble to your business demands</a:t>
            </a:r>
          </a:p>
        </p:txBody>
      </p:sp>
      <p:pic>
        <p:nvPicPr>
          <p:cNvPr id="15" name="object 7">
            <a:extLst>
              <a:ext uri="{FF2B5EF4-FFF2-40B4-BE49-F238E27FC236}">
                <a16:creationId xmlns:a16="http://schemas.microsoft.com/office/drawing/2014/main" id="{7E04FD19-214E-B2ED-EF85-45567B6B69C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34188" y="7620000"/>
            <a:ext cx="696207" cy="420674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6496AE18-D901-4AE9-D9F3-B67AF62B4762}"/>
              </a:ext>
            </a:extLst>
          </p:cNvPr>
          <p:cNvSpPr txBox="1">
            <a:spLocks/>
          </p:cNvSpPr>
          <p:nvPr/>
        </p:nvSpPr>
        <p:spPr>
          <a:xfrm>
            <a:off x="14350721" y="765030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11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327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0DE64262-ADCE-4AEF-8F5D-9526C38690FC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12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06CF5C8-8FC7-47ED-A0E9-B3FD74481475}"/>
              </a:ext>
            </a:extLst>
          </p:cNvPr>
          <p:cNvSpPr txBox="1"/>
          <p:nvPr/>
        </p:nvSpPr>
        <p:spPr>
          <a:xfrm>
            <a:off x="5048511" y="3903035"/>
            <a:ext cx="2157984" cy="7322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Prem Kumar 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Munna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Swamy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Founder &amp; </a:t>
            </a:r>
            <a:r>
              <a:rPr sz="1400" spc="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CEO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38109954-D7E5-C2CE-918A-910A674AC063}"/>
              </a:ext>
            </a:extLst>
          </p:cNvPr>
          <p:cNvSpPr txBox="1"/>
          <p:nvPr/>
        </p:nvSpPr>
        <p:spPr>
          <a:xfrm>
            <a:off x="6119875" y="7017378"/>
            <a:ext cx="2575034" cy="4811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Krishna </a:t>
            </a: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Subbaraj</a:t>
            </a:r>
            <a:endParaRPr lang="en-US" sz="1400" spc="5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Director Technology &amp; Sales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86FFB978-FF64-2BE4-DF05-4347A91F2F9D}"/>
              </a:ext>
            </a:extLst>
          </p:cNvPr>
          <p:cNvSpPr txBox="1"/>
          <p:nvPr/>
        </p:nvSpPr>
        <p:spPr>
          <a:xfrm>
            <a:off x="7787411" y="3903035"/>
            <a:ext cx="2157984" cy="7322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Vinay Kumar 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Munna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Swamy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COO/CFO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FE69789D-D55F-8FDF-4093-28A5B98FE86D}"/>
              </a:ext>
            </a:extLst>
          </p:cNvPr>
          <p:cNvSpPr txBox="1">
            <a:spLocks/>
          </p:cNvSpPr>
          <p:nvPr/>
        </p:nvSpPr>
        <p:spPr>
          <a:xfrm>
            <a:off x="5307848" y="825324"/>
            <a:ext cx="4014705" cy="634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0"/>
              </a:spcBef>
            </a:pPr>
            <a:r>
              <a:rPr lang="en-US" sz="4000" kern="0" spc="-114" dirty="0">
                <a:solidFill>
                  <a:schemeClr val="accent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U</a:t>
            </a:r>
            <a:r>
              <a:rPr lang="en-IN" sz="4000" kern="0" spc="-114" dirty="0">
                <a:solidFill>
                  <a:schemeClr val="accent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 &amp; Canada</a:t>
            </a:r>
            <a:endParaRPr lang="en-IN" sz="4000" kern="0" dirty="0">
              <a:solidFill>
                <a:schemeClr val="accent1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A3AF254D-4812-A6E6-1ECA-2055C2D497B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" y="3"/>
            <a:ext cx="14630392" cy="774829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1325AF3-0DBA-1B73-D163-53A209E2F7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69076"/>
              </p:ext>
            </p:extLst>
          </p:nvPr>
        </p:nvGraphicFramePr>
        <p:xfrm>
          <a:off x="-29687" y="7547"/>
          <a:ext cx="14660079" cy="77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3042455" imgH="12928108" progId="">
                  <p:embed/>
                </p:oleObj>
              </mc:Choice>
              <mc:Fallback>
                <p:oleObj r:id="rId4" imgW="23042455" imgH="12928108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481AC10-9407-FA0C-5849-08731049E5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9687" y="7547"/>
                        <a:ext cx="14660079" cy="774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11">
            <a:extLst>
              <a:ext uri="{FF2B5EF4-FFF2-40B4-BE49-F238E27FC236}">
                <a16:creationId xmlns:a16="http://schemas.microsoft.com/office/drawing/2014/main" id="{8BCB57E1-63E7-5E94-F485-A709308B4B66}"/>
              </a:ext>
            </a:extLst>
          </p:cNvPr>
          <p:cNvSpPr txBox="1">
            <a:spLocks/>
          </p:cNvSpPr>
          <p:nvPr/>
        </p:nvSpPr>
        <p:spPr>
          <a:xfrm>
            <a:off x="2802962" y="156197"/>
            <a:ext cx="9024477" cy="628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TEAM - SURGE TECHNOLOGIES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D2F256-1FD7-931C-245A-67E9A94E3791}"/>
              </a:ext>
            </a:extLst>
          </p:cNvPr>
          <p:cNvSpPr txBox="1"/>
          <p:nvPr/>
        </p:nvSpPr>
        <p:spPr>
          <a:xfrm>
            <a:off x="1919277" y="3903035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Gayathri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Kalimuthu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Founder &amp; Chairman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98DB10-8F62-912F-D13F-C1FE1DB26B56}"/>
              </a:ext>
            </a:extLst>
          </p:cNvPr>
          <p:cNvSpPr txBox="1"/>
          <p:nvPr/>
        </p:nvSpPr>
        <p:spPr>
          <a:xfrm>
            <a:off x="779875" y="7017378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Biplab Ray</a:t>
            </a: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Sr. Vice President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68C99-7276-4B33-AE8A-F73C5DB410C2}"/>
              </a:ext>
            </a:extLst>
          </p:cNvPr>
          <p:cNvSpPr txBox="1"/>
          <p:nvPr/>
        </p:nvSpPr>
        <p:spPr>
          <a:xfrm>
            <a:off x="8705266" y="7017378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Soumya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Madishetty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Human Resources &amp; Contracts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F2947-3D83-9102-D9FB-EFA77AF8EAF6}"/>
              </a:ext>
            </a:extLst>
          </p:cNvPr>
          <p:cNvSpPr txBox="1"/>
          <p:nvPr/>
        </p:nvSpPr>
        <p:spPr>
          <a:xfrm>
            <a:off x="3284466" y="7017378"/>
            <a:ext cx="276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Tony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DellaTorre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Sr. Vice President Sales</a:t>
            </a:r>
          </a:p>
        </p:txBody>
      </p:sp>
      <p:pic>
        <p:nvPicPr>
          <p:cNvPr id="5" name="Picture 4" descr="A person with dark hair wearing a black jacket&#10;&#10;Description automatically generated">
            <a:extLst>
              <a:ext uri="{FF2B5EF4-FFF2-40B4-BE49-F238E27FC236}">
                <a16:creationId xmlns:a16="http://schemas.microsoft.com/office/drawing/2014/main" id="{80F94F2C-2B58-7C03-ED38-5098B4EE1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44" y="1854918"/>
            <a:ext cx="1892296" cy="1892296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59916-61E1-900A-A2E3-B0D6614831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847" r="3847" b="8775"/>
          <a:stretch/>
        </p:blipFill>
        <p:spPr>
          <a:xfrm>
            <a:off x="5214234" y="1854918"/>
            <a:ext cx="1856232" cy="1856232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448E0-FCA4-0D9D-96A9-B9F0DB06A8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5434" r="5434" b="8757"/>
          <a:stretch/>
        </p:blipFill>
        <p:spPr>
          <a:xfrm>
            <a:off x="7924800" y="1854917"/>
            <a:ext cx="1892295" cy="1892295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53F64B-AC72-3743-726C-3511DDA0FA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4797" r="6722" b="12081"/>
          <a:stretch/>
        </p:blipFill>
        <p:spPr>
          <a:xfrm>
            <a:off x="1202757" y="5067487"/>
            <a:ext cx="1827834" cy="1827834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A775ED-372F-29AA-6168-CB73D093D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6288" r="6288" b="3580"/>
          <a:stretch/>
        </p:blipFill>
        <p:spPr>
          <a:xfrm>
            <a:off x="3820890" y="5028999"/>
            <a:ext cx="1856231" cy="1856231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0D1B91-7A78-7C73-3AB3-7708005971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7222" r="7222" b="6942"/>
          <a:stretch/>
        </p:blipFill>
        <p:spPr>
          <a:xfrm>
            <a:off x="6467420" y="5039821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193CBC-27AD-CCCA-2DA4-56B2FF8DAAE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4224" r="14337" b="14212"/>
          <a:stretch/>
        </p:blipFill>
        <p:spPr>
          <a:xfrm>
            <a:off x="9113950" y="5039821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298B38-3CA0-E462-ABD4-ED024CF4D2B7}"/>
              </a:ext>
            </a:extLst>
          </p:cNvPr>
          <p:cNvSpPr txBox="1"/>
          <p:nvPr/>
        </p:nvSpPr>
        <p:spPr>
          <a:xfrm>
            <a:off x="11418755" y="7017378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Saikiran</a:t>
            </a:r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Talasila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Lead Recruiter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28760D-4988-FE13-2A0B-2A5351461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2" r="17160" b="30572"/>
          <a:stretch/>
        </p:blipFill>
        <p:spPr>
          <a:xfrm>
            <a:off x="11827439" y="5039821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90B2C5-3E44-B8C8-2407-79835640B37B}"/>
              </a:ext>
            </a:extLst>
          </p:cNvPr>
          <p:cNvSpPr txBox="1"/>
          <p:nvPr/>
        </p:nvSpPr>
        <p:spPr>
          <a:xfrm>
            <a:off x="9964094" y="3903035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Vahini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Balmoori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Lead Recruiter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FD2890-465E-B3E1-83DC-7A2ED016B1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4224" r="14337" b="14212"/>
          <a:stretch/>
        </p:blipFill>
        <p:spPr>
          <a:xfrm>
            <a:off x="10372778" y="1925478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742676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C01FE-3326-ADD0-D9A3-97FE453A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>
            <a:extLst>
              <a:ext uri="{FF2B5EF4-FFF2-40B4-BE49-F238E27FC236}">
                <a16:creationId xmlns:a16="http://schemas.microsoft.com/office/drawing/2014/main" id="{E8BEB1D8-4CFD-7763-1915-D7DDA2250E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FBA74338-3686-42CC-115E-A486165684C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327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E01FBE16-D2A7-73B9-3E64-E09CBF52A8A3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13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640ED8F8-BA26-7A95-6F06-3086CEF4C0BF}"/>
              </a:ext>
            </a:extLst>
          </p:cNvPr>
          <p:cNvSpPr txBox="1"/>
          <p:nvPr/>
        </p:nvSpPr>
        <p:spPr>
          <a:xfrm>
            <a:off x="3434464" y="5228171"/>
            <a:ext cx="2157984" cy="4885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Garima Madan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Director Marketing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62E351BC-462D-5C2D-B9C9-CFA977C44EC2}"/>
              </a:ext>
            </a:extLst>
          </p:cNvPr>
          <p:cNvSpPr txBox="1"/>
          <p:nvPr/>
        </p:nvSpPr>
        <p:spPr>
          <a:xfrm>
            <a:off x="5757041" y="5228171"/>
            <a:ext cx="3116317" cy="4811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Muralibabu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</a:t>
            </a: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Muthukrishnan</a:t>
            </a:r>
            <a:endParaRPr lang="en-US" sz="1400" spc="5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Solution Architect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B5C6CB11-5704-ACC7-31BE-D7B89A9A1F0B}"/>
              </a:ext>
            </a:extLst>
          </p:cNvPr>
          <p:cNvSpPr txBox="1">
            <a:spLocks/>
          </p:cNvSpPr>
          <p:nvPr/>
        </p:nvSpPr>
        <p:spPr>
          <a:xfrm>
            <a:off x="6465610" y="897159"/>
            <a:ext cx="1606209" cy="634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0"/>
              </a:spcBef>
            </a:pPr>
            <a:r>
              <a:rPr lang="en-US" sz="4000" kern="0" spc="-114" dirty="0">
                <a:solidFill>
                  <a:schemeClr val="accent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India</a:t>
            </a:r>
            <a:endParaRPr lang="en-IN" sz="4000" kern="0" spc="-114" dirty="0">
              <a:solidFill>
                <a:schemeClr val="accent1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24554CB4-BA12-24F2-5636-FAFFFFC96E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" y="3"/>
            <a:ext cx="14630392" cy="774829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6C0A51C-3997-A9D4-6CFE-F389C26B1E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774022"/>
              </p:ext>
            </p:extLst>
          </p:nvPr>
        </p:nvGraphicFramePr>
        <p:xfrm>
          <a:off x="-29687" y="7547"/>
          <a:ext cx="14660079" cy="77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3042455" imgH="12928108" progId="">
                  <p:embed/>
                </p:oleObj>
              </mc:Choice>
              <mc:Fallback>
                <p:oleObj r:id="rId4" imgW="23042455" imgH="12928108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1325AF3-0DBA-1B73-D163-53A209E2F7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9687" y="7547"/>
                        <a:ext cx="14660079" cy="774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79FFCF83-8471-9DC6-8D01-2B563732C49E}"/>
              </a:ext>
            </a:extLst>
          </p:cNvPr>
          <p:cNvSpPr txBox="1"/>
          <p:nvPr/>
        </p:nvSpPr>
        <p:spPr>
          <a:xfrm>
            <a:off x="913599" y="5231862"/>
            <a:ext cx="2396970" cy="4919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Jayaraja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Kumaran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Delivery Manager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D16A38CE-0030-928F-3DBC-D0411671B4B1}"/>
              </a:ext>
            </a:extLst>
          </p:cNvPr>
          <p:cNvSpPr txBox="1">
            <a:spLocks/>
          </p:cNvSpPr>
          <p:nvPr/>
        </p:nvSpPr>
        <p:spPr>
          <a:xfrm>
            <a:off x="2756476" y="156197"/>
            <a:ext cx="9024477" cy="628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5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TEAM - SURGE </a:t>
            </a:r>
            <a:r>
              <a:rPr lang="en-US"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TECHNOLOGIES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1BADC-2487-B195-48D8-14B57679D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910" r="7910" b="9883"/>
          <a:stretch/>
        </p:blipFill>
        <p:spPr>
          <a:xfrm>
            <a:off x="1192040" y="3203222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6A402-482B-3B77-626C-3828426082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5718" r="5425" b="14945"/>
          <a:stretch/>
        </p:blipFill>
        <p:spPr>
          <a:xfrm>
            <a:off x="6400800" y="3200400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C496F-D505-9E70-F340-553149D826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4320" r="8216" b="12113"/>
          <a:stretch/>
        </p:blipFill>
        <p:spPr>
          <a:xfrm>
            <a:off x="3599056" y="3200400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FF110-9426-E009-561F-A3B1CF38E8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" r="14856" b="14458"/>
          <a:stretch/>
        </p:blipFill>
        <p:spPr>
          <a:xfrm>
            <a:off x="11785242" y="3228622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867E8130-9098-B402-79F6-2AB7A8E868D7}"/>
              </a:ext>
            </a:extLst>
          </p:cNvPr>
          <p:cNvSpPr txBox="1"/>
          <p:nvPr/>
        </p:nvSpPr>
        <p:spPr>
          <a:xfrm>
            <a:off x="11379549" y="5228944"/>
            <a:ext cx="2668784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Sai Krishna Inampudi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HR Manager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669EE-B0F1-4E11-DA96-2ECBE81927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7884" y="3228622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0E701162-31E0-34E5-3502-41E07EF62BB2}"/>
              </a:ext>
            </a:extLst>
          </p:cNvPr>
          <p:cNvSpPr txBox="1"/>
          <p:nvPr/>
        </p:nvSpPr>
        <p:spPr>
          <a:xfrm>
            <a:off x="8662191" y="5228944"/>
            <a:ext cx="2668784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Sivakumar Shanmugam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Lead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339038223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sp>
        <p:nvSpPr>
          <p:cNvPr id="18" name="object 4">
            <a:extLst>
              <a:ext uri="{FF2B5EF4-FFF2-40B4-BE49-F238E27FC236}">
                <a16:creationId xmlns:a16="http://schemas.microsoft.com/office/drawing/2014/main" id="{EDA6D9F9-83C4-4832-ADE3-82ADDB964775}"/>
              </a:ext>
            </a:extLst>
          </p:cNvPr>
          <p:cNvSpPr txBox="1">
            <a:spLocks/>
          </p:cNvSpPr>
          <p:nvPr/>
        </p:nvSpPr>
        <p:spPr>
          <a:xfrm>
            <a:off x="2590800" y="1506917"/>
            <a:ext cx="6619641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D-DIN"/>
                <a:ea typeface="+mj-ea"/>
                <a:cs typeface="D-DIN"/>
              </a:defRPr>
            </a:lvl1pPr>
          </a:lstStyle>
          <a:p>
            <a:pPr>
              <a:spcBef>
                <a:spcPts val="110"/>
              </a:spcBef>
            </a:pPr>
            <a:r>
              <a:rPr lang="en-IN" sz="2000" dirty="0">
                <a:solidFill>
                  <a:schemeClr val="tx2"/>
                </a:solidFill>
                <a:latin typeface="+mn-lt"/>
              </a:rPr>
              <a:t>Biplab_r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@surgetechinc.com   </a:t>
            </a:r>
            <a:r>
              <a:rPr lang="en-IN" sz="2000" i="0" dirty="0">
                <a:solidFill>
                  <a:schemeClr val="tx2"/>
                </a:solidFill>
                <a:effectLst/>
                <a:latin typeface="Google Sans"/>
              </a:rPr>
              <a:t>       </a:t>
            </a:r>
            <a:r>
              <a:rPr lang="en-IN" sz="2000" dirty="0">
                <a:solidFill>
                  <a:schemeClr val="tx2"/>
                </a:solidFill>
                <a:latin typeface="trebuchet ms" panose="020B0603020202020204" pitchFamily="34" charset="0"/>
              </a:rPr>
              <a:t>     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+1(614) 783 1203</a:t>
            </a:r>
            <a:endParaRPr lang="fr-FR" sz="2000" kern="0" spc="5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0E9B5B-0F8D-410A-9C82-D8B56A62BF57}"/>
              </a:ext>
            </a:extLst>
          </p:cNvPr>
          <p:cNvGrpSpPr/>
          <p:nvPr/>
        </p:nvGrpSpPr>
        <p:grpSpPr>
          <a:xfrm>
            <a:off x="2286000" y="274152"/>
            <a:ext cx="3756738" cy="807265"/>
            <a:chOff x="9640108" y="601566"/>
            <a:chExt cx="4213938" cy="905510"/>
          </a:xfrm>
        </p:grpSpPr>
        <p:pic>
          <p:nvPicPr>
            <p:cNvPr id="20" name="object 4">
              <a:extLst>
                <a:ext uri="{FF2B5EF4-FFF2-40B4-BE49-F238E27FC236}">
                  <a16:creationId xmlns:a16="http://schemas.microsoft.com/office/drawing/2014/main" id="{F3B325C8-E376-4E51-ABBC-05BCD2A180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2391" y="751344"/>
              <a:ext cx="3081063" cy="302966"/>
            </a:xfrm>
            <a:prstGeom prst="rect">
              <a:avLst/>
            </a:prstGeom>
          </p:spPr>
        </p:pic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8DA8ACD3-F593-48B8-BDFE-DCB42643BD44}"/>
                </a:ext>
              </a:extLst>
            </p:cNvPr>
            <p:cNvSpPr/>
            <p:nvPr/>
          </p:nvSpPr>
          <p:spPr>
            <a:xfrm>
              <a:off x="10772391" y="1184053"/>
              <a:ext cx="3081655" cy="168910"/>
            </a:xfrm>
            <a:custGeom>
              <a:avLst/>
              <a:gdLst/>
              <a:ahLst/>
              <a:cxnLst/>
              <a:rect l="l" t="t" r="r" b="b"/>
              <a:pathLst>
                <a:path w="3081655" h="168909">
                  <a:moveTo>
                    <a:pt x="61182" y="219"/>
                  </a:moveTo>
                  <a:lnTo>
                    <a:pt x="0" y="219"/>
                  </a:lnTo>
                  <a:lnTo>
                    <a:pt x="0" y="168267"/>
                  </a:lnTo>
                  <a:lnTo>
                    <a:pt x="61182" y="168267"/>
                  </a:lnTo>
                  <a:lnTo>
                    <a:pt x="69066" y="165445"/>
                  </a:lnTo>
                  <a:lnTo>
                    <a:pt x="80871" y="154191"/>
                  </a:lnTo>
                  <a:lnTo>
                    <a:pt x="83694" y="146711"/>
                  </a:lnTo>
                  <a:lnTo>
                    <a:pt x="25073" y="146711"/>
                  </a:lnTo>
                  <a:lnTo>
                    <a:pt x="25073" y="21772"/>
                  </a:lnTo>
                  <a:lnTo>
                    <a:pt x="83624" y="21772"/>
                  </a:lnTo>
                  <a:lnTo>
                    <a:pt x="80871" y="14479"/>
                  </a:lnTo>
                  <a:lnTo>
                    <a:pt x="69066" y="3078"/>
                  </a:lnTo>
                  <a:lnTo>
                    <a:pt x="61182" y="219"/>
                  </a:lnTo>
                  <a:close/>
                </a:path>
                <a:path w="3081655" h="168909">
                  <a:moveTo>
                    <a:pt x="83624" y="21772"/>
                  </a:moveTo>
                  <a:lnTo>
                    <a:pt x="53592" y="21772"/>
                  </a:lnTo>
                  <a:lnTo>
                    <a:pt x="58511" y="26468"/>
                  </a:lnTo>
                  <a:lnTo>
                    <a:pt x="58511" y="141945"/>
                  </a:lnTo>
                  <a:lnTo>
                    <a:pt x="53376" y="146711"/>
                  </a:lnTo>
                  <a:lnTo>
                    <a:pt x="83694" y="146711"/>
                  </a:lnTo>
                  <a:lnTo>
                    <a:pt x="83804" y="22251"/>
                  </a:lnTo>
                  <a:lnTo>
                    <a:pt x="83624" y="21772"/>
                  </a:lnTo>
                  <a:close/>
                </a:path>
                <a:path w="3081655" h="168909">
                  <a:moveTo>
                    <a:pt x="248803" y="219"/>
                  </a:moveTo>
                  <a:lnTo>
                    <a:pt x="223729" y="219"/>
                  </a:lnTo>
                  <a:lnTo>
                    <a:pt x="223729" y="168267"/>
                  </a:lnTo>
                  <a:lnTo>
                    <a:pt x="248803" y="168267"/>
                  </a:lnTo>
                  <a:lnTo>
                    <a:pt x="248803" y="219"/>
                  </a:lnTo>
                  <a:close/>
                </a:path>
                <a:path w="3081655" h="168909">
                  <a:moveTo>
                    <a:pt x="459407" y="219"/>
                  </a:moveTo>
                  <a:lnTo>
                    <a:pt x="403207" y="219"/>
                  </a:lnTo>
                  <a:lnTo>
                    <a:pt x="394153" y="256"/>
                  </a:lnTo>
                  <a:lnTo>
                    <a:pt x="389610" y="4691"/>
                  </a:lnTo>
                  <a:lnTo>
                    <a:pt x="389610" y="163796"/>
                  </a:lnTo>
                  <a:lnTo>
                    <a:pt x="394045" y="168231"/>
                  </a:lnTo>
                  <a:lnTo>
                    <a:pt x="402879" y="168267"/>
                  </a:lnTo>
                  <a:lnTo>
                    <a:pt x="459407" y="168267"/>
                  </a:lnTo>
                  <a:lnTo>
                    <a:pt x="468241" y="168231"/>
                  </a:lnTo>
                  <a:lnTo>
                    <a:pt x="472676" y="163796"/>
                  </a:lnTo>
                  <a:lnTo>
                    <a:pt x="472715" y="146711"/>
                  </a:lnTo>
                  <a:lnTo>
                    <a:pt x="414648" y="146711"/>
                  </a:lnTo>
                  <a:lnTo>
                    <a:pt x="414648" y="21772"/>
                  </a:lnTo>
                  <a:lnTo>
                    <a:pt x="472715" y="21772"/>
                  </a:lnTo>
                  <a:lnTo>
                    <a:pt x="472676" y="4691"/>
                  </a:lnTo>
                  <a:lnTo>
                    <a:pt x="468241" y="256"/>
                  </a:lnTo>
                  <a:lnTo>
                    <a:pt x="459407" y="219"/>
                  </a:lnTo>
                  <a:close/>
                </a:path>
                <a:path w="3081655" h="168909">
                  <a:moveTo>
                    <a:pt x="472715" y="78084"/>
                  </a:moveTo>
                  <a:lnTo>
                    <a:pt x="428724" y="78084"/>
                  </a:lnTo>
                  <a:lnTo>
                    <a:pt x="428724" y="99421"/>
                  </a:lnTo>
                  <a:lnTo>
                    <a:pt x="447422" y="99421"/>
                  </a:lnTo>
                  <a:lnTo>
                    <a:pt x="447422" y="146711"/>
                  </a:lnTo>
                  <a:lnTo>
                    <a:pt x="472715" y="146711"/>
                  </a:lnTo>
                  <a:lnTo>
                    <a:pt x="472715" y="78084"/>
                  </a:lnTo>
                  <a:close/>
                </a:path>
                <a:path w="3081655" h="168909">
                  <a:moveTo>
                    <a:pt x="472715" y="21772"/>
                  </a:moveTo>
                  <a:lnTo>
                    <a:pt x="447422" y="21772"/>
                  </a:lnTo>
                  <a:lnTo>
                    <a:pt x="447422" y="51469"/>
                  </a:lnTo>
                  <a:lnTo>
                    <a:pt x="472715" y="51469"/>
                  </a:lnTo>
                  <a:lnTo>
                    <a:pt x="472715" y="21772"/>
                  </a:lnTo>
                  <a:close/>
                </a:path>
                <a:path w="3081655" h="168909">
                  <a:moveTo>
                    <a:pt x="638376" y="219"/>
                  </a:moveTo>
                  <a:lnTo>
                    <a:pt x="613299" y="219"/>
                  </a:lnTo>
                  <a:lnTo>
                    <a:pt x="613299" y="168267"/>
                  </a:lnTo>
                  <a:lnTo>
                    <a:pt x="638376" y="168267"/>
                  </a:lnTo>
                  <a:lnTo>
                    <a:pt x="638376" y="219"/>
                  </a:lnTo>
                  <a:close/>
                </a:path>
                <a:path w="3081655" h="168909">
                  <a:moveTo>
                    <a:pt x="824453" y="22435"/>
                  </a:moveTo>
                  <a:lnTo>
                    <a:pt x="799379" y="22435"/>
                  </a:lnTo>
                  <a:lnTo>
                    <a:pt x="799379" y="168267"/>
                  </a:lnTo>
                  <a:lnTo>
                    <a:pt x="824453" y="168267"/>
                  </a:lnTo>
                  <a:lnTo>
                    <a:pt x="824453" y="22435"/>
                  </a:lnTo>
                  <a:close/>
                </a:path>
                <a:path w="3081655" h="168909">
                  <a:moveTo>
                    <a:pt x="852170" y="219"/>
                  </a:moveTo>
                  <a:lnTo>
                    <a:pt x="771663" y="219"/>
                  </a:lnTo>
                  <a:lnTo>
                    <a:pt x="771663" y="22435"/>
                  </a:lnTo>
                  <a:lnTo>
                    <a:pt x="852170" y="22435"/>
                  </a:lnTo>
                  <a:lnTo>
                    <a:pt x="852170" y="219"/>
                  </a:lnTo>
                  <a:close/>
                </a:path>
                <a:path w="3081655" h="168909">
                  <a:moveTo>
                    <a:pt x="1037883" y="0"/>
                  </a:moveTo>
                  <a:lnTo>
                    <a:pt x="1011452" y="0"/>
                  </a:lnTo>
                  <a:lnTo>
                    <a:pt x="978898" y="167829"/>
                  </a:lnTo>
                  <a:lnTo>
                    <a:pt x="978898" y="168267"/>
                  </a:lnTo>
                  <a:lnTo>
                    <a:pt x="1003752" y="168267"/>
                  </a:lnTo>
                  <a:lnTo>
                    <a:pt x="1008773" y="136372"/>
                  </a:lnTo>
                  <a:lnTo>
                    <a:pt x="1064057" y="136372"/>
                  </a:lnTo>
                  <a:lnTo>
                    <a:pt x="1059920" y="114818"/>
                  </a:lnTo>
                  <a:lnTo>
                    <a:pt x="1012111" y="114818"/>
                  </a:lnTo>
                  <a:lnTo>
                    <a:pt x="1024430" y="38969"/>
                  </a:lnTo>
                  <a:lnTo>
                    <a:pt x="1045362" y="38969"/>
                  </a:lnTo>
                  <a:lnTo>
                    <a:pt x="1037883" y="0"/>
                  </a:lnTo>
                  <a:close/>
                </a:path>
                <a:path w="3081655" h="168909">
                  <a:moveTo>
                    <a:pt x="1064057" y="136372"/>
                  </a:moveTo>
                  <a:lnTo>
                    <a:pt x="1040267" y="136372"/>
                  </a:lnTo>
                  <a:lnTo>
                    <a:pt x="1045325" y="168267"/>
                  </a:lnTo>
                  <a:lnTo>
                    <a:pt x="1070179" y="168267"/>
                  </a:lnTo>
                  <a:lnTo>
                    <a:pt x="1064057" y="136372"/>
                  </a:lnTo>
                  <a:close/>
                </a:path>
                <a:path w="3081655" h="168909">
                  <a:moveTo>
                    <a:pt x="1045362" y="38969"/>
                  </a:moveTo>
                  <a:lnTo>
                    <a:pt x="1024430" y="38969"/>
                  </a:lnTo>
                  <a:lnTo>
                    <a:pt x="1036709" y="114818"/>
                  </a:lnTo>
                  <a:lnTo>
                    <a:pt x="1059920" y="114818"/>
                  </a:lnTo>
                  <a:lnTo>
                    <a:pt x="1045362" y="38969"/>
                  </a:lnTo>
                  <a:close/>
                </a:path>
                <a:path w="3081655" h="168909">
                  <a:moveTo>
                    <a:pt x="1229461" y="219"/>
                  </a:moveTo>
                  <a:lnTo>
                    <a:pt x="1204384" y="219"/>
                  </a:lnTo>
                  <a:lnTo>
                    <a:pt x="1204384" y="168267"/>
                  </a:lnTo>
                  <a:lnTo>
                    <a:pt x="1270372" y="168267"/>
                  </a:lnTo>
                  <a:lnTo>
                    <a:pt x="1270372" y="145832"/>
                  </a:lnTo>
                  <a:lnTo>
                    <a:pt x="1229461" y="145832"/>
                  </a:lnTo>
                  <a:lnTo>
                    <a:pt x="1229461" y="219"/>
                  </a:lnTo>
                  <a:close/>
                </a:path>
                <a:path w="3081655" h="168909">
                  <a:moveTo>
                    <a:pt x="1430535" y="219"/>
                  </a:moveTo>
                  <a:lnTo>
                    <a:pt x="1405458" y="219"/>
                  </a:lnTo>
                  <a:lnTo>
                    <a:pt x="1405458" y="168267"/>
                  </a:lnTo>
                  <a:lnTo>
                    <a:pt x="1471446" y="168267"/>
                  </a:lnTo>
                  <a:lnTo>
                    <a:pt x="1471446" y="145832"/>
                  </a:lnTo>
                  <a:lnTo>
                    <a:pt x="1430535" y="145832"/>
                  </a:lnTo>
                  <a:lnTo>
                    <a:pt x="1430535" y="219"/>
                  </a:lnTo>
                  <a:close/>
                </a:path>
                <a:path w="3081655" h="168909">
                  <a:moveTo>
                    <a:pt x="1625227" y="219"/>
                  </a:moveTo>
                  <a:lnTo>
                    <a:pt x="1599275" y="219"/>
                  </a:lnTo>
                  <a:lnTo>
                    <a:pt x="1599275" y="1173"/>
                  </a:lnTo>
                  <a:lnTo>
                    <a:pt x="1621706" y="72327"/>
                  </a:lnTo>
                  <a:lnTo>
                    <a:pt x="1627535" y="88790"/>
                  </a:lnTo>
                  <a:lnTo>
                    <a:pt x="1629716" y="95074"/>
                  </a:lnTo>
                  <a:lnTo>
                    <a:pt x="1631346" y="100923"/>
                  </a:lnTo>
                  <a:lnTo>
                    <a:pt x="1632484" y="106531"/>
                  </a:lnTo>
                  <a:lnTo>
                    <a:pt x="1632484" y="168267"/>
                  </a:lnTo>
                  <a:lnTo>
                    <a:pt x="1657781" y="168267"/>
                  </a:lnTo>
                  <a:lnTo>
                    <a:pt x="1657781" y="106531"/>
                  </a:lnTo>
                  <a:lnTo>
                    <a:pt x="1661104" y="95022"/>
                  </a:lnTo>
                  <a:lnTo>
                    <a:pt x="1664027" y="85397"/>
                  </a:lnTo>
                  <a:lnTo>
                    <a:pt x="1666602" y="77508"/>
                  </a:lnTo>
                  <a:lnTo>
                    <a:pt x="1668150" y="73245"/>
                  </a:lnTo>
                  <a:lnTo>
                    <a:pt x="1645279" y="73245"/>
                  </a:lnTo>
                  <a:lnTo>
                    <a:pt x="1625227" y="219"/>
                  </a:lnTo>
                  <a:close/>
                </a:path>
                <a:path w="3081655" h="168909">
                  <a:moveTo>
                    <a:pt x="1690996" y="219"/>
                  </a:moveTo>
                  <a:lnTo>
                    <a:pt x="1665259" y="219"/>
                  </a:lnTo>
                  <a:lnTo>
                    <a:pt x="1645279" y="73245"/>
                  </a:lnTo>
                  <a:lnTo>
                    <a:pt x="1668150" y="73245"/>
                  </a:lnTo>
                  <a:lnTo>
                    <a:pt x="1668815" y="71413"/>
                  </a:lnTo>
                  <a:lnTo>
                    <a:pt x="1690996" y="1173"/>
                  </a:lnTo>
                  <a:lnTo>
                    <a:pt x="1690996" y="219"/>
                  </a:lnTo>
                  <a:close/>
                </a:path>
                <a:path w="3081655" h="168909">
                  <a:moveTo>
                    <a:pt x="2021151" y="219"/>
                  </a:moveTo>
                  <a:lnTo>
                    <a:pt x="1959965" y="219"/>
                  </a:lnTo>
                  <a:lnTo>
                    <a:pt x="1959965" y="168267"/>
                  </a:lnTo>
                  <a:lnTo>
                    <a:pt x="2021151" y="168267"/>
                  </a:lnTo>
                  <a:lnTo>
                    <a:pt x="2029035" y="165445"/>
                  </a:lnTo>
                  <a:lnTo>
                    <a:pt x="2040836" y="154191"/>
                  </a:lnTo>
                  <a:lnTo>
                    <a:pt x="2043660" y="146711"/>
                  </a:lnTo>
                  <a:lnTo>
                    <a:pt x="1985044" y="146711"/>
                  </a:lnTo>
                  <a:lnTo>
                    <a:pt x="1985044" y="21772"/>
                  </a:lnTo>
                  <a:lnTo>
                    <a:pt x="2043589" y="21772"/>
                  </a:lnTo>
                  <a:lnTo>
                    <a:pt x="2040836" y="14479"/>
                  </a:lnTo>
                  <a:lnTo>
                    <a:pt x="2029035" y="3078"/>
                  </a:lnTo>
                  <a:lnTo>
                    <a:pt x="2021151" y="219"/>
                  </a:lnTo>
                  <a:close/>
                </a:path>
                <a:path w="3081655" h="168909">
                  <a:moveTo>
                    <a:pt x="2043589" y="21772"/>
                  </a:moveTo>
                  <a:lnTo>
                    <a:pt x="2013563" y="21772"/>
                  </a:lnTo>
                  <a:lnTo>
                    <a:pt x="2018477" y="26468"/>
                  </a:lnTo>
                  <a:lnTo>
                    <a:pt x="2018477" y="141945"/>
                  </a:lnTo>
                  <a:lnTo>
                    <a:pt x="2013343" y="146711"/>
                  </a:lnTo>
                  <a:lnTo>
                    <a:pt x="2043660" y="146711"/>
                  </a:lnTo>
                  <a:lnTo>
                    <a:pt x="2043770" y="22251"/>
                  </a:lnTo>
                  <a:lnTo>
                    <a:pt x="2043589" y="21772"/>
                  </a:lnTo>
                  <a:close/>
                </a:path>
                <a:path w="3081655" h="168909">
                  <a:moveTo>
                    <a:pt x="2251774" y="219"/>
                  </a:moveTo>
                  <a:lnTo>
                    <a:pt x="2183255" y="219"/>
                  </a:lnTo>
                  <a:lnTo>
                    <a:pt x="2183255" y="168267"/>
                  </a:lnTo>
                  <a:lnTo>
                    <a:pt x="2208330" y="168267"/>
                  </a:lnTo>
                  <a:lnTo>
                    <a:pt x="2208330" y="21772"/>
                  </a:lnTo>
                  <a:lnTo>
                    <a:pt x="2265080" y="21772"/>
                  </a:lnTo>
                  <a:lnTo>
                    <a:pt x="2265080" y="4691"/>
                  </a:lnTo>
                  <a:lnTo>
                    <a:pt x="2260645" y="256"/>
                  </a:lnTo>
                  <a:lnTo>
                    <a:pt x="2251774" y="219"/>
                  </a:lnTo>
                  <a:close/>
                </a:path>
                <a:path w="3081655" h="168909">
                  <a:moveTo>
                    <a:pt x="2265080" y="21772"/>
                  </a:moveTo>
                  <a:lnTo>
                    <a:pt x="2240006" y="21772"/>
                  </a:lnTo>
                  <a:lnTo>
                    <a:pt x="2240006" y="75006"/>
                  </a:lnTo>
                  <a:lnTo>
                    <a:pt x="2215367" y="75006"/>
                  </a:lnTo>
                  <a:lnTo>
                    <a:pt x="2215367" y="90148"/>
                  </a:lnTo>
                  <a:lnTo>
                    <a:pt x="2243084" y="168267"/>
                  </a:lnTo>
                  <a:lnTo>
                    <a:pt x="2269260" y="168267"/>
                  </a:lnTo>
                  <a:lnTo>
                    <a:pt x="2241543" y="91940"/>
                  </a:lnTo>
                  <a:lnTo>
                    <a:pt x="2249867" y="91940"/>
                  </a:lnTo>
                  <a:lnTo>
                    <a:pt x="2255292" y="91465"/>
                  </a:lnTo>
                  <a:lnTo>
                    <a:pt x="2257894" y="90547"/>
                  </a:lnTo>
                  <a:lnTo>
                    <a:pt x="2262696" y="88714"/>
                  </a:lnTo>
                  <a:lnTo>
                    <a:pt x="2265080" y="84719"/>
                  </a:lnTo>
                  <a:lnTo>
                    <a:pt x="2265080" y="21772"/>
                  </a:lnTo>
                  <a:close/>
                </a:path>
                <a:path w="3081655" h="168909">
                  <a:moveTo>
                    <a:pt x="2430263" y="219"/>
                  </a:moveTo>
                  <a:lnTo>
                    <a:pt x="2405189" y="219"/>
                  </a:lnTo>
                  <a:lnTo>
                    <a:pt x="2405189" y="168267"/>
                  </a:lnTo>
                  <a:lnTo>
                    <a:pt x="2430263" y="168267"/>
                  </a:lnTo>
                  <a:lnTo>
                    <a:pt x="2430263" y="219"/>
                  </a:lnTo>
                  <a:close/>
                </a:path>
                <a:path w="3081655" h="168909">
                  <a:moveTo>
                    <a:pt x="2590606" y="219"/>
                  </a:moveTo>
                  <a:lnTo>
                    <a:pt x="2565313" y="219"/>
                  </a:lnTo>
                  <a:lnTo>
                    <a:pt x="2597425" y="168487"/>
                  </a:lnTo>
                  <a:lnTo>
                    <a:pt x="2622503" y="168487"/>
                  </a:lnTo>
                  <a:lnTo>
                    <a:pt x="2629883" y="129813"/>
                  </a:lnTo>
                  <a:lnTo>
                    <a:pt x="2610039" y="129813"/>
                  </a:lnTo>
                  <a:lnTo>
                    <a:pt x="2609377" y="115441"/>
                  </a:lnTo>
                  <a:lnTo>
                    <a:pt x="2590606" y="219"/>
                  </a:lnTo>
                  <a:close/>
                </a:path>
                <a:path w="3081655" h="168909">
                  <a:moveTo>
                    <a:pt x="2654614" y="219"/>
                  </a:moveTo>
                  <a:lnTo>
                    <a:pt x="2629541" y="219"/>
                  </a:lnTo>
                  <a:lnTo>
                    <a:pt x="2610662" y="115441"/>
                  </a:lnTo>
                  <a:lnTo>
                    <a:pt x="2610147" y="121748"/>
                  </a:lnTo>
                  <a:lnTo>
                    <a:pt x="2610039" y="129813"/>
                  </a:lnTo>
                  <a:lnTo>
                    <a:pt x="2629883" y="129813"/>
                  </a:lnTo>
                  <a:lnTo>
                    <a:pt x="2654614" y="219"/>
                  </a:lnTo>
                  <a:close/>
                </a:path>
                <a:path w="3081655" h="168909">
                  <a:moveTo>
                    <a:pt x="2858035" y="219"/>
                  </a:moveTo>
                  <a:lnTo>
                    <a:pt x="2788970" y="219"/>
                  </a:lnTo>
                  <a:lnTo>
                    <a:pt x="2788970" y="168267"/>
                  </a:lnTo>
                  <a:lnTo>
                    <a:pt x="2858695" y="168267"/>
                  </a:lnTo>
                  <a:lnTo>
                    <a:pt x="2858695" y="146052"/>
                  </a:lnTo>
                  <a:lnTo>
                    <a:pt x="2814044" y="146052"/>
                  </a:lnTo>
                  <a:lnTo>
                    <a:pt x="2814044" y="93262"/>
                  </a:lnTo>
                  <a:lnTo>
                    <a:pt x="2852096" y="93262"/>
                  </a:lnTo>
                  <a:lnTo>
                    <a:pt x="2852096" y="71485"/>
                  </a:lnTo>
                  <a:lnTo>
                    <a:pt x="2814044" y="71485"/>
                  </a:lnTo>
                  <a:lnTo>
                    <a:pt x="2814044" y="22435"/>
                  </a:lnTo>
                  <a:lnTo>
                    <a:pt x="2858035" y="22435"/>
                  </a:lnTo>
                  <a:lnTo>
                    <a:pt x="2858035" y="219"/>
                  </a:lnTo>
                  <a:close/>
                </a:path>
                <a:path w="3081655" h="168909">
                  <a:moveTo>
                    <a:pt x="3017904" y="219"/>
                  </a:moveTo>
                  <a:lnTo>
                    <a:pt x="2995945" y="219"/>
                  </a:lnTo>
                  <a:lnTo>
                    <a:pt x="2995945" y="168267"/>
                  </a:lnTo>
                  <a:lnTo>
                    <a:pt x="3020360" y="168267"/>
                  </a:lnTo>
                  <a:lnTo>
                    <a:pt x="3020360" y="71705"/>
                  </a:lnTo>
                  <a:lnTo>
                    <a:pt x="3019809" y="67637"/>
                  </a:lnTo>
                  <a:lnTo>
                    <a:pt x="3018748" y="62503"/>
                  </a:lnTo>
                  <a:lnTo>
                    <a:pt x="3042160" y="62503"/>
                  </a:lnTo>
                  <a:lnTo>
                    <a:pt x="3017904" y="219"/>
                  </a:lnTo>
                  <a:close/>
                </a:path>
                <a:path w="3081655" h="168909">
                  <a:moveTo>
                    <a:pt x="3042160" y="62503"/>
                  </a:moveTo>
                  <a:lnTo>
                    <a:pt x="3018748" y="62503"/>
                  </a:lnTo>
                  <a:lnTo>
                    <a:pt x="3059107" y="168267"/>
                  </a:lnTo>
                  <a:lnTo>
                    <a:pt x="3081066" y="168267"/>
                  </a:lnTo>
                  <a:lnTo>
                    <a:pt x="3081066" y="103856"/>
                  </a:lnTo>
                  <a:lnTo>
                    <a:pt x="3058265" y="103856"/>
                  </a:lnTo>
                  <a:lnTo>
                    <a:pt x="3042160" y="62503"/>
                  </a:lnTo>
                  <a:close/>
                </a:path>
                <a:path w="3081655" h="168909">
                  <a:moveTo>
                    <a:pt x="3081066" y="219"/>
                  </a:moveTo>
                  <a:lnTo>
                    <a:pt x="3056652" y="219"/>
                  </a:lnTo>
                  <a:lnTo>
                    <a:pt x="3056652" y="94655"/>
                  </a:lnTo>
                  <a:lnTo>
                    <a:pt x="3057202" y="98686"/>
                  </a:lnTo>
                  <a:lnTo>
                    <a:pt x="3058265" y="103856"/>
                  </a:lnTo>
                  <a:lnTo>
                    <a:pt x="3081066" y="103856"/>
                  </a:lnTo>
                  <a:lnTo>
                    <a:pt x="3081066" y="219"/>
                  </a:lnTo>
                  <a:close/>
                </a:path>
              </a:pathLst>
            </a:custGeom>
            <a:solidFill>
              <a:srgbClr val="147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2" name="object 6">
              <a:extLst>
                <a:ext uri="{FF2B5EF4-FFF2-40B4-BE49-F238E27FC236}">
                  <a16:creationId xmlns:a16="http://schemas.microsoft.com/office/drawing/2014/main" id="{4D0D644E-90C0-4238-BBEB-E48798F2ACE3}"/>
                </a:ext>
              </a:extLst>
            </p:cNvPr>
            <p:cNvGrpSpPr/>
            <p:nvPr/>
          </p:nvGrpSpPr>
          <p:grpSpPr>
            <a:xfrm>
              <a:off x="9640108" y="601566"/>
              <a:ext cx="966469" cy="905510"/>
              <a:chOff x="9640108" y="601566"/>
              <a:chExt cx="966469" cy="905510"/>
            </a:xfrm>
          </p:grpSpPr>
          <p:pic>
            <p:nvPicPr>
              <p:cNvPr id="23" name="object 7">
                <a:extLst>
                  <a:ext uri="{FF2B5EF4-FFF2-40B4-BE49-F238E27FC236}">
                    <a16:creationId xmlns:a16="http://schemas.microsoft.com/office/drawing/2014/main" id="{1C625562-8FA5-4079-8F4F-4E8332E4855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640108" y="601566"/>
                <a:ext cx="966200" cy="905477"/>
              </a:xfrm>
              <a:prstGeom prst="rect">
                <a:avLst/>
              </a:prstGeom>
            </p:spPr>
          </p:pic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A8E2694E-2214-4498-A8F8-BCFAAE2EFED5}"/>
                  </a:ext>
                </a:extLst>
              </p:cNvPr>
              <p:cNvSpPr/>
              <p:nvPr/>
            </p:nvSpPr>
            <p:spPr>
              <a:xfrm>
                <a:off x="9850468" y="881089"/>
                <a:ext cx="568960" cy="303530"/>
              </a:xfrm>
              <a:custGeom>
                <a:avLst/>
                <a:gdLst/>
                <a:ahLst/>
                <a:cxnLst/>
                <a:rect l="l" t="t" r="r" b="b"/>
                <a:pathLst>
                  <a:path w="568959" h="303530">
                    <a:moveTo>
                      <a:pt x="514205" y="0"/>
                    </a:moveTo>
                    <a:lnTo>
                      <a:pt x="92419" y="0"/>
                    </a:lnTo>
                    <a:lnTo>
                      <a:pt x="82863" y="455"/>
                    </a:lnTo>
                    <a:lnTo>
                      <a:pt x="40648" y="15893"/>
                    </a:lnTo>
                    <a:lnTo>
                      <a:pt x="11270" y="48205"/>
                    </a:lnTo>
                    <a:lnTo>
                      <a:pt x="0" y="92415"/>
                    </a:lnTo>
                    <a:lnTo>
                      <a:pt x="456" y="101969"/>
                    </a:lnTo>
                    <a:lnTo>
                      <a:pt x="15895" y="144185"/>
                    </a:lnTo>
                    <a:lnTo>
                      <a:pt x="48205" y="173564"/>
                    </a:lnTo>
                    <a:lnTo>
                      <a:pt x="92419" y="184834"/>
                    </a:lnTo>
                    <a:lnTo>
                      <a:pt x="485020" y="184834"/>
                    </a:lnTo>
                    <a:lnTo>
                      <a:pt x="491042" y="187383"/>
                    </a:lnTo>
                    <a:lnTo>
                      <a:pt x="501234" y="197571"/>
                    </a:lnTo>
                    <a:lnTo>
                      <a:pt x="503783" y="203828"/>
                    </a:lnTo>
                    <a:lnTo>
                      <a:pt x="503783" y="218188"/>
                    </a:lnTo>
                    <a:lnTo>
                      <a:pt x="501234" y="224096"/>
                    </a:lnTo>
                    <a:lnTo>
                      <a:pt x="491042" y="233823"/>
                    </a:lnTo>
                    <a:lnTo>
                      <a:pt x="485020" y="236256"/>
                    </a:lnTo>
                    <a:lnTo>
                      <a:pt x="54201" y="236256"/>
                    </a:lnTo>
                    <a:lnTo>
                      <a:pt x="47512" y="236864"/>
                    </a:lnTo>
                    <a:lnTo>
                      <a:pt x="20847" y="269610"/>
                    </a:lnTo>
                    <a:lnTo>
                      <a:pt x="21454" y="276298"/>
                    </a:lnTo>
                    <a:lnTo>
                      <a:pt x="54201" y="302964"/>
                    </a:lnTo>
                    <a:lnTo>
                      <a:pt x="475289" y="302964"/>
                    </a:lnTo>
                    <a:lnTo>
                      <a:pt x="520002" y="292191"/>
                    </a:lnTo>
                    <a:lnTo>
                      <a:pt x="552509" y="263008"/>
                    </a:lnTo>
                    <a:lnTo>
                      <a:pt x="567948" y="220795"/>
                    </a:lnTo>
                    <a:lnTo>
                      <a:pt x="568403" y="211240"/>
                    </a:lnTo>
                    <a:lnTo>
                      <a:pt x="567948" y="201664"/>
                    </a:lnTo>
                    <a:lnTo>
                      <a:pt x="552509" y="158864"/>
                    </a:lnTo>
                    <a:lnTo>
                      <a:pt x="520002" y="129397"/>
                    </a:lnTo>
                    <a:lnTo>
                      <a:pt x="475289" y="118126"/>
                    </a:lnTo>
                    <a:lnTo>
                      <a:pt x="84077" y="118126"/>
                    </a:lnTo>
                    <a:lnTo>
                      <a:pt x="77943" y="115577"/>
                    </a:lnTo>
                    <a:lnTo>
                      <a:pt x="67287" y="105385"/>
                    </a:lnTo>
                    <a:lnTo>
                      <a:pt x="64622" y="99367"/>
                    </a:lnTo>
                    <a:lnTo>
                      <a:pt x="64622" y="85007"/>
                    </a:lnTo>
                    <a:lnTo>
                      <a:pt x="67287" y="78865"/>
                    </a:lnTo>
                    <a:lnTo>
                      <a:pt x="77943" y="69137"/>
                    </a:lnTo>
                    <a:lnTo>
                      <a:pt x="84077" y="66708"/>
                    </a:lnTo>
                    <a:lnTo>
                      <a:pt x="514205" y="66708"/>
                    </a:lnTo>
                    <a:lnTo>
                      <a:pt x="520892" y="66099"/>
                    </a:lnTo>
                    <a:lnTo>
                      <a:pt x="547559" y="33354"/>
                    </a:lnTo>
                    <a:lnTo>
                      <a:pt x="546951" y="26664"/>
                    </a:lnTo>
                    <a:lnTo>
                      <a:pt x="520892" y="607"/>
                    </a:lnTo>
                    <a:lnTo>
                      <a:pt x="514205" y="0"/>
                    </a:lnTo>
                    <a:close/>
                  </a:path>
                </a:pathLst>
              </a:custGeom>
              <a:solidFill>
                <a:srgbClr val="004D8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953280-DD5D-F11B-368D-AD875D5E194E}"/>
              </a:ext>
            </a:extLst>
          </p:cNvPr>
          <p:cNvSpPr txBox="1"/>
          <p:nvPr/>
        </p:nvSpPr>
        <p:spPr>
          <a:xfrm>
            <a:off x="2514600" y="235398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tx2"/>
                </a:solidFill>
              </a:rPr>
              <a:t>vinaykumar_ms@</a:t>
            </a:r>
            <a:r>
              <a:rPr lang="en-IN" sz="2000" b="1" dirty="0">
                <a:solidFill>
                  <a:schemeClr val="tx2"/>
                </a:solidFill>
                <a:ea typeface="+mj-ea"/>
              </a:rPr>
              <a:t>surgetechinc</a:t>
            </a:r>
            <a:r>
              <a:rPr lang="en-IN" sz="2000" b="1" dirty="0">
                <a:solidFill>
                  <a:schemeClr val="tx2"/>
                </a:solidFill>
              </a:rPr>
              <a:t>.com   +1(416) 450 6783</a:t>
            </a:r>
          </a:p>
        </p:txBody>
      </p:sp>
      <p:pic>
        <p:nvPicPr>
          <p:cNvPr id="6" name="Picture 5" descr="A flag with stars and stripes&#10;&#10;Description automatically generated with low confidence">
            <a:extLst>
              <a:ext uri="{FF2B5EF4-FFF2-40B4-BE49-F238E27FC236}">
                <a16:creationId xmlns:a16="http://schemas.microsoft.com/office/drawing/2014/main" id="{F6886240-C882-F60C-E964-2EC300FC3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98785"/>
            <a:ext cx="533399" cy="330015"/>
          </a:xfrm>
          <a:prstGeom prst="rect">
            <a:avLst/>
          </a:prstGeom>
        </p:spPr>
      </p:pic>
      <p:pic>
        <p:nvPicPr>
          <p:cNvPr id="8" name="Picture 7" descr="A picture containing screenshot, colorfulness, graphics, rectangle&#10;&#10;Description automatically generated">
            <a:extLst>
              <a:ext uri="{FF2B5EF4-FFF2-40B4-BE49-F238E27FC236}">
                <a16:creationId xmlns:a16="http://schemas.microsoft.com/office/drawing/2014/main" id="{FADD6ED4-953C-B838-AB67-AB2FAAC78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81201" y="2846386"/>
            <a:ext cx="533399" cy="356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D2CAD-8FA5-9E2C-BF4F-F79F5EDF7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386993"/>
            <a:ext cx="533399" cy="28872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C2F894A6-293D-9C16-1273-5AF718B09041}"/>
              </a:ext>
            </a:extLst>
          </p:cNvPr>
          <p:cNvSpPr txBox="1">
            <a:spLocks/>
          </p:cNvSpPr>
          <p:nvPr/>
        </p:nvSpPr>
        <p:spPr>
          <a:xfrm>
            <a:off x="2628900" y="2863466"/>
            <a:ext cx="6619641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D-DIN"/>
                <a:ea typeface="+mj-ea"/>
                <a:cs typeface="D-DIN"/>
              </a:defRPr>
            </a:lvl1pPr>
          </a:lstStyle>
          <a:p>
            <a:pPr>
              <a:spcBef>
                <a:spcPts val="110"/>
              </a:spcBef>
            </a:pPr>
            <a:r>
              <a:rPr lang="en-IN" sz="2000" dirty="0">
                <a:solidFill>
                  <a:schemeClr val="tx2"/>
                </a:solidFill>
                <a:latin typeface="+mn-lt"/>
              </a:rPr>
              <a:t>jayaraja_k@surgetechinc.in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   </a:t>
            </a:r>
            <a:r>
              <a:rPr lang="en-IN" sz="2000" i="0" dirty="0">
                <a:solidFill>
                  <a:schemeClr val="tx2"/>
                </a:solidFill>
                <a:effectLst/>
                <a:latin typeface="Google Sans"/>
              </a:rPr>
              <a:t>       </a:t>
            </a:r>
            <a:r>
              <a:rPr lang="en-IN" sz="2000" dirty="0">
                <a:solidFill>
                  <a:schemeClr val="tx2"/>
                </a:solidFill>
                <a:latin typeface="trebuchet ms" panose="020B0603020202020204" pitchFamily="34" charset="0"/>
              </a:rPr>
              <a:t>     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+91 9150061306</a:t>
            </a:r>
            <a:endParaRPr lang="fr-FR" sz="2000" kern="0" spc="5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ECE3817-93D6-EE31-13A2-76DF0E48E9AE}"/>
              </a:ext>
            </a:extLst>
          </p:cNvPr>
          <p:cNvSpPr txBox="1">
            <a:spLocks/>
          </p:cNvSpPr>
          <p:nvPr/>
        </p:nvSpPr>
        <p:spPr>
          <a:xfrm>
            <a:off x="2595033" y="1963368"/>
            <a:ext cx="6619641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D-DIN"/>
                <a:ea typeface="+mj-ea"/>
                <a:cs typeface="D-DIN"/>
              </a:defRPr>
            </a:lvl1pPr>
          </a:lstStyle>
          <a:p>
            <a:pPr>
              <a:spcBef>
                <a:spcPts val="110"/>
              </a:spcBef>
            </a:pPr>
            <a:r>
              <a:rPr lang="en-IN" sz="2000" dirty="0">
                <a:solidFill>
                  <a:schemeClr val="tx2"/>
                </a:solidFill>
                <a:latin typeface="+mn-lt"/>
              </a:rPr>
              <a:t>Tony_d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@surgetechinc.com   </a:t>
            </a:r>
            <a:r>
              <a:rPr lang="en-IN" sz="2000" i="0" dirty="0">
                <a:solidFill>
                  <a:schemeClr val="tx2"/>
                </a:solidFill>
                <a:effectLst/>
                <a:latin typeface="Google Sans"/>
              </a:rPr>
              <a:t>       </a:t>
            </a:r>
            <a:r>
              <a:rPr lang="en-IN" sz="2000" dirty="0">
                <a:solidFill>
                  <a:schemeClr val="tx2"/>
                </a:solidFill>
                <a:latin typeface="trebuchet ms" panose="020B0603020202020204" pitchFamily="34" charset="0"/>
              </a:rPr>
              <a:t>       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+1(770) 329 3607</a:t>
            </a:r>
            <a:endParaRPr lang="fr-FR" sz="2000" kern="0" spc="5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A flag with stars and stripes&#10;&#10;Description automatically generated with low confidence">
            <a:extLst>
              <a:ext uri="{FF2B5EF4-FFF2-40B4-BE49-F238E27FC236}">
                <a16:creationId xmlns:a16="http://schemas.microsoft.com/office/drawing/2014/main" id="{E05C82A9-1906-87CF-5A1D-A00C13FBD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1955236"/>
            <a:ext cx="533399" cy="330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933BB-E4D5-DE35-8D97-517EC4084C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288" r="13042" b="6494"/>
          <a:stretch/>
        </p:blipFill>
        <p:spPr>
          <a:xfrm>
            <a:off x="0" y="1"/>
            <a:ext cx="14630392" cy="8229596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71387EF-8A4C-399A-14C1-949970681B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2" y="0"/>
            <a:ext cx="6719819" cy="19986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EB693DE-5E03-D956-2463-5E3C5CF3FE96}"/>
              </a:ext>
            </a:extLst>
          </p:cNvPr>
          <p:cNvSpPr txBox="1">
            <a:spLocks/>
          </p:cNvSpPr>
          <p:nvPr/>
        </p:nvSpPr>
        <p:spPr>
          <a:xfrm>
            <a:off x="1050017" y="1904137"/>
            <a:ext cx="4400550" cy="5283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Contact us</a:t>
            </a:r>
          </a:p>
        </p:txBody>
      </p:sp>
      <p:pic>
        <p:nvPicPr>
          <p:cNvPr id="13" name="Picture 12" descr="A red and white flag with a leaf in the center&#10;&#10;Description automatically generated">
            <a:extLst>
              <a:ext uri="{FF2B5EF4-FFF2-40B4-BE49-F238E27FC236}">
                <a16:creationId xmlns:a16="http://schemas.microsoft.com/office/drawing/2014/main" id="{95728EAE-E1BA-D447-D69D-839C0D184A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651205"/>
            <a:ext cx="629544" cy="629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flag in a circle&#10;&#10;Description automatically generated">
            <a:extLst>
              <a:ext uri="{FF2B5EF4-FFF2-40B4-BE49-F238E27FC236}">
                <a16:creationId xmlns:a16="http://schemas.microsoft.com/office/drawing/2014/main" id="{F999BE79-635E-D5F8-6751-067E942F01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17" y="5662353"/>
            <a:ext cx="663110" cy="663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flag in a circle&#10;&#10;Description automatically generated">
            <a:extLst>
              <a:ext uri="{FF2B5EF4-FFF2-40B4-BE49-F238E27FC236}">
                <a16:creationId xmlns:a16="http://schemas.microsoft.com/office/drawing/2014/main" id="{DCB57492-30E4-DA08-42BC-A2FF74F07E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28907"/>
            <a:ext cx="629544" cy="629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flag in a circle&#10;&#10;Description automatically generated">
            <a:extLst>
              <a:ext uri="{FF2B5EF4-FFF2-40B4-BE49-F238E27FC236}">
                <a16:creationId xmlns:a16="http://schemas.microsoft.com/office/drawing/2014/main" id="{1E907A0A-0578-3F10-2AD1-9E3FEB66B1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40056"/>
            <a:ext cx="629544" cy="629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F02841-C1A0-308F-F4D0-583A0911EB44}"/>
              </a:ext>
            </a:extLst>
          </p:cNvPr>
          <p:cNvSpPr txBox="1"/>
          <p:nvPr/>
        </p:nvSpPr>
        <p:spPr>
          <a:xfrm>
            <a:off x="1823447" y="2475208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Biplab_r@surgetechinc.com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+1(614) 783 1203</a:t>
            </a:r>
            <a:endParaRPr lang="en-IN" dirty="0">
              <a:solidFill>
                <a:schemeClr val="bg2">
                  <a:lumMod val="60000"/>
                  <a:lumOff val="4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C464CB-BA54-21BE-5522-BFC51C29E913}"/>
              </a:ext>
            </a:extLst>
          </p:cNvPr>
          <p:cNvSpPr txBox="1"/>
          <p:nvPr/>
        </p:nvSpPr>
        <p:spPr>
          <a:xfrm>
            <a:off x="1823447" y="3496531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Tony_d@surgetechinc.com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+1(770) 329 3607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536E22-A8CE-0868-10F9-944633A4740D}"/>
              </a:ext>
            </a:extLst>
          </p:cNvPr>
          <p:cNvSpPr txBox="1"/>
          <p:nvPr/>
        </p:nvSpPr>
        <p:spPr>
          <a:xfrm>
            <a:off x="1823447" y="4517854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vinaykumar_ms@surgetechinc.com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+1(416) 450 6783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75448A-C1FC-4F38-921B-E43BE34F97CF}"/>
              </a:ext>
            </a:extLst>
          </p:cNvPr>
          <p:cNvSpPr txBox="1"/>
          <p:nvPr/>
        </p:nvSpPr>
        <p:spPr>
          <a:xfrm>
            <a:off x="1823447" y="5539176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Jayaraja_k@surgetechinc.in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+ 91 9150061306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C2F7F7-44F9-F9CD-7134-FC4B694AF6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00" y="6553200"/>
            <a:ext cx="2468107" cy="8123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D0CFC1D-A407-FFC3-15CF-7EFC3881EE07}"/>
              </a:ext>
            </a:extLst>
          </p:cNvPr>
          <p:cNvSpPr txBox="1"/>
          <p:nvPr/>
        </p:nvSpPr>
        <p:spPr>
          <a:xfrm>
            <a:off x="11353800" y="7399285"/>
            <a:ext cx="2468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Americas, Asia-Pacific, Europe | Middle East | Africa</a:t>
            </a:r>
            <a:endParaRPr lang="en-IN" sz="1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" y="0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F7A159A-4D04-F379-DD4F-77DD1E68D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490410"/>
              </p:ext>
            </p:extLst>
          </p:nvPr>
        </p:nvGraphicFramePr>
        <p:xfrm>
          <a:off x="-29687" y="0"/>
          <a:ext cx="14660079" cy="822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687" y="0"/>
                        <a:ext cx="14660079" cy="8229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4800600" y="484330"/>
            <a:ext cx="5029200" cy="11144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SURGING</a:t>
            </a:r>
            <a:r>
              <a:rPr sz="4000" spc="-215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 </a:t>
            </a:r>
            <a:r>
              <a:rPr sz="4000" spc="-114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AHEAD</a:t>
            </a:r>
            <a:endParaRPr sz="4000" dirty="0">
              <a:solidFill>
                <a:srgbClr val="82C7E2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 marL="12700" algn="ctr">
              <a:lnSpc>
                <a:spcPts val="3975"/>
              </a:lnSpc>
            </a:pPr>
            <a:r>
              <a:rPr lang="en-US"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Founded</a:t>
            </a:r>
            <a:r>
              <a:rPr lang="en-US"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2018 </a:t>
            </a:r>
            <a:r>
              <a:rPr sz="3200" b="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| </a:t>
            </a:r>
            <a:r>
              <a:rPr sz="3200" b="0" spc="1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HQ </a:t>
            </a:r>
            <a:r>
              <a:rPr sz="3200" b="0" spc="-8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3200" b="0" spc="-5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Texas</a:t>
            </a:r>
            <a:endParaRPr sz="3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4" name="object 15">
            <a:extLst>
              <a:ext uri="{FF2B5EF4-FFF2-40B4-BE49-F238E27FC236}">
                <a16:creationId xmlns:a16="http://schemas.microsoft.com/office/drawing/2014/main" id="{2803BF1E-E7D0-4D82-B01B-9E0EB18B7B72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2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5026E-A7E9-3509-B24B-11A8AFAB601E}"/>
              </a:ext>
            </a:extLst>
          </p:cNvPr>
          <p:cNvSpPr/>
          <p:nvPr/>
        </p:nvSpPr>
        <p:spPr>
          <a:xfrm>
            <a:off x="4423198" y="3227705"/>
            <a:ext cx="2656840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9DBC-25BB-EBFA-1832-64681E473D6B}"/>
              </a:ext>
            </a:extLst>
          </p:cNvPr>
          <p:cNvSpPr txBox="1"/>
          <p:nvPr/>
        </p:nvSpPr>
        <p:spPr>
          <a:xfrm>
            <a:off x="4684817" y="3979231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125+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Digital 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Engineers</a:t>
            </a:r>
            <a:endParaRPr lang="en-IN" sz="2800" b="1" dirty="0">
              <a:solidFill>
                <a:schemeClr val="bg1">
                  <a:lumMod val="9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B1139-7BF6-54BD-D97F-647B384F395B}"/>
              </a:ext>
            </a:extLst>
          </p:cNvPr>
          <p:cNvSpPr/>
          <p:nvPr/>
        </p:nvSpPr>
        <p:spPr>
          <a:xfrm>
            <a:off x="7529402" y="3227705"/>
            <a:ext cx="2671238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855BA1-B54D-461C-58C9-9BE2B35C10A6}"/>
              </a:ext>
            </a:extLst>
          </p:cNvPr>
          <p:cNvSpPr txBox="1"/>
          <p:nvPr/>
        </p:nvSpPr>
        <p:spPr>
          <a:xfrm>
            <a:off x="7230636" y="3332900"/>
            <a:ext cx="3268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Finance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Telecom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Insurance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Healthcare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Utilities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Manufacturing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83E2F4-2C43-23D1-A7BD-B8C4DCE4B218}"/>
              </a:ext>
            </a:extLst>
          </p:cNvPr>
          <p:cNvSpPr/>
          <p:nvPr/>
        </p:nvSpPr>
        <p:spPr>
          <a:xfrm>
            <a:off x="10591800" y="3227705"/>
            <a:ext cx="2656840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A37B4-FF6B-0F88-0EBC-0DE3F5D32806}"/>
              </a:ext>
            </a:extLst>
          </p:cNvPr>
          <p:cNvSpPr txBox="1"/>
          <p:nvPr/>
        </p:nvSpPr>
        <p:spPr>
          <a:xfrm>
            <a:off x="10746378" y="3763787"/>
            <a:ext cx="2347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Catering</a:t>
            </a:r>
            <a:r>
              <a:rPr lang="en-US" sz="2800" b="1" spc="-1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 </a:t>
            </a:r>
            <a:r>
              <a:rPr lang="en-US" sz="28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to  </a:t>
            </a:r>
            <a:r>
              <a:rPr lang="en-US" sz="2800" b="1" spc="-2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F</a:t>
            </a:r>
            <a:r>
              <a:rPr lang="en-US" sz="2800" b="1" spc="-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or</a:t>
            </a:r>
            <a:r>
              <a:rPr lang="en-US" sz="2800" b="1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t</a:t>
            </a:r>
            <a:r>
              <a:rPr lang="en-US" sz="2800" b="1" spc="-5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une 500  </a:t>
            </a:r>
            <a:r>
              <a:rPr lang="en-US" sz="2800" b="1" spc="-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clients  </a:t>
            </a:r>
            <a:r>
              <a:rPr lang="en-US" sz="2800" b="1" spc="-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globally</a:t>
            </a:r>
            <a:endParaRPr lang="en-US" sz="2800" b="1" dirty="0">
              <a:latin typeface="Roboto Medium" panose="02000000000000000000" pitchFamily="2" charset="0"/>
              <a:ea typeface="Roboto Medium" panose="02000000000000000000" pitchFamily="2" charset="0"/>
              <a:cs typeface="D-DI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A242BE-72AE-DCEB-37F8-03C81780059F}"/>
              </a:ext>
            </a:extLst>
          </p:cNvPr>
          <p:cNvSpPr/>
          <p:nvPr/>
        </p:nvSpPr>
        <p:spPr>
          <a:xfrm>
            <a:off x="1295400" y="3227705"/>
            <a:ext cx="2656840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87971E-D7C3-32DC-2187-B2EEB1500045}"/>
              </a:ext>
            </a:extLst>
          </p:cNvPr>
          <p:cNvSpPr txBox="1"/>
          <p:nvPr/>
        </p:nvSpPr>
        <p:spPr>
          <a:xfrm>
            <a:off x="1617400" y="3979231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USA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Canada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India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B1FE3D6-8AAD-1C82-93A5-5A314764E22F}"/>
              </a:ext>
            </a:extLst>
          </p:cNvPr>
          <p:cNvSpPr txBox="1">
            <a:spLocks/>
          </p:cNvSpPr>
          <p:nvPr/>
        </p:nvSpPr>
        <p:spPr>
          <a:xfrm>
            <a:off x="1295400" y="2150634"/>
            <a:ext cx="2677801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kern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DEVELOPMENT  CENTERS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CCDFDA50-B6BC-1AB0-6413-0A020682FEE3}"/>
              </a:ext>
            </a:extLst>
          </p:cNvPr>
          <p:cNvSpPr txBox="1">
            <a:spLocks/>
          </p:cNvSpPr>
          <p:nvPr/>
        </p:nvSpPr>
        <p:spPr>
          <a:xfrm>
            <a:off x="4401604" y="2146504"/>
            <a:ext cx="2699395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kern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LARGE  TEAM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BCB5D432-871B-FFCC-4C83-AED89F7309EB}"/>
              </a:ext>
            </a:extLst>
          </p:cNvPr>
          <p:cNvSpPr txBox="1">
            <a:spLocks/>
          </p:cNvSpPr>
          <p:nvPr/>
        </p:nvSpPr>
        <p:spPr>
          <a:xfrm>
            <a:off x="7529402" y="2146504"/>
            <a:ext cx="2671238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b="1" kern="0" spc="-85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INDUSTRIES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86E58E65-7210-E64D-7C49-B2B735FFBBB6}"/>
              </a:ext>
            </a:extLst>
          </p:cNvPr>
          <p:cNvSpPr txBox="1">
            <a:spLocks/>
          </p:cNvSpPr>
          <p:nvPr/>
        </p:nvSpPr>
        <p:spPr>
          <a:xfrm>
            <a:off x="10577402" y="2146505"/>
            <a:ext cx="2671238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b="1" kern="0" spc="-120" dirty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GLOBAL  </a:t>
            </a:r>
            <a:r>
              <a:rPr lang="en-IN" sz="2400" b="1" kern="0" spc="-135" dirty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</a:t>
            </a:r>
            <a:r>
              <a:rPr lang="en-IN" sz="2400" b="1" kern="0" spc="-100" dirty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LIENTELE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7779792-44A7-61C6-3940-E4BBA82137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887399"/>
              </p:ext>
            </p:extLst>
          </p:nvPr>
        </p:nvGraphicFramePr>
        <p:xfrm>
          <a:off x="-152400" y="-35234"/>
          <a:ext cx="14859000" cy="834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042455" imgH="12928108" progId="">
                  <p:embed/>
                </p:oleObj>
              </mc:Choice>
              <mc:Fallback>
                <p:oleObj r:id="rId2" imgW="23042455" imgH="129281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-35234"/>
                        <a:ext cx="14859000" cy="8341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36F25D-6A5F-D905-A035-1A9C97242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767703"/>
              </p:ext>
            </p:extLst>
          </p:nvPr>
        </p:nvGraphicFramePr>
        <p:xfrm>
          <a:off x="7315200" y="1524000"/>
          <a:ext cx="7086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76E2751-2E33-82D6-6E87-5D01EE84721F}"/>
              </a:ext>
            </a:extLst>
          </p:cNvPr>
          <p:cNvSpPr txBox="1"/>
          <p:nvPr/>
        </p:nvSpPr>
        <p:spPr>
          <a:xfrm>
            <a:off x="381000" y="1524000"/>
            <a:ext cx="6705600" cy="5804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Vision : Building effective partnership and networks for clients with a wide variety of products and services involves creating a system that leverages economies of scale, enhances value, and reduces costs.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Mission : To be a leader in transformative technology solutions, driving positive change and shaping the future of digital innovation powered by AI.</a:t>
            </a: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112DCB4B-2A4D-F16D-0E37-F0060C08E7D3}"/>
              </a:ext>
            </a:extLst>
          </p:cNvPr>
          <p:cNvSpPr txBox="1">
            <a:spLocks/>
          </p:cNvSpPr>
          <p:nvPr/>
        </p:nvSpPr>
        <p:spPr>
          <a:xfrm>
            <a:off x="2438400" y="334120"/>
            <a:ext cx="9525000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kern="0" spc="-17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Our Vision, Mission and Values</a:t>
            </a:r>
            <a:endParaRPr lang="en-US" sz="4000" kern="0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9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71BBD62-875E-ACD1-CA6B-58C1690F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DB836E8-10DD-3998-E029-3662FB147A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65A8CEE-ED67-7668-CB55-F8D4792E7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837189"/>
              </p:ext>
            </p:extLst>
          </p:nvPr>
        </p:nvGraphicFramePr>
        <p:xfrm>
          <a:off x="-29687" y="7546"/>
          <a:ext cx="14660079" cy="822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F7A159A-4D04-F379-DD4F-77DD1E68D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687" y="7546"/>
                        <a:ext cx="14660079" cy="8229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6E06EA96-BD37-2365-8022-B12C53E879BA}"/>
              </a:ext>
            </a:extLst>
          </p:cNvPr>
          <p:cNvSpPr/>
          <p:nvPr/>
        </p:nvSpPr>
        <p:spPr>
          <a:xfrm>
            <a:off x="992386" y="2110315"/>
            <a:ext cx="1088390" cy="2651125"/>
          </a:xfrm>
          <a:custGeom>
            <a:avLst/>
            <a:gdLst/>
            <a:ahLst/>
            <a:cxnLst/>
            <a:rect l="l" t="t" r="r" b="b"/>
            <a:pathLst>
              <a:path w="1088389" h="2651125">
                <a:moveTo>
                  <a:pt x="897044" y="0"/>
                </a:moveTo>
                <a:lnTo>
                  <a:pt x="0" y="0"/>
                </a:lnTo>
                <a:lnTo>
                  <a:pt x="0" y="2650737"/>
                </a:lnTo>
                <a:lnTo>
                  <a:pt x="1087861" y="2650737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70CB498-7DD8-3EA2-91A1-F596D3663FFA}"/>
              </a:ext>
            </a:extLst>
          </p:cNvPr>
          <p:cNvSpPr/>
          <p:nvPr/>
        </p:nvSpPr>
        <p:spPr>
          <a:xfrm>
            <a:off x="4409289" y="4761052"/>
            <a:ext cx="1814195" cy="0"/>
          </a:xfrm>
          <a:custGeom>
            <a:avLst/>
            <a:gdLst/>
            <a:ahLst/>
            <a:cxnLst/>
            <a:rect l="l" t="t" r="r" b="b"/>
            <a:pathLst>
              <a:path w="1814195">
                <a:moveTo>
                  <a:pt x="0" y="0"/>
                </a:moveTo>
                <a:lnTo>
                  <a:pt x="1813637" y="0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E99FFD6-F2EE-661E-533E-A6179086AC77}"/>
              </a:ext>
            </a:extLst>
          </p:cNvPr>
          <p:cNvSpPr/>
          <p:nvPr/>
        </p:nvSpPr>
        <p:spPr>
          <a:xfrm>
            <a:off x="8551969" y="4761052"/>
            <a:ext cx="1668780" cy="0"/>
          </a:xfrm>
          <a:custGeom>
            <a:avLst/>
            <a:gdLst/>
            <a:ahLst/>
            <a:cxnLst/>
            <a:rect l="l" t="t" r="r" b="b"/>
            <a:pathLst>
              <a:path w="1668779">
                <a:moveTo>
                  <a:pt x="0" y="0"/>
                </a:moveTo>
                <a:lnTo>
                  <a:pt x="1668613" y="0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46F1A51-7EC8-2A95-3F2F-83C9A2560A84}"/>
              </a:ext>
            </a:extLst>
          </p:cNvPr>
          <p:cNvSpPr/>
          <p:nvPr/>
        </p:nvSpPr>
        <p:spPr>
          <a:xfrm>
            <a:off x="12549624" y="2110315"/>
            <a:ext cx="1088390" cy="2651125"/>
          </a:xfrm>
          <a:custGeom>
            <a:avLst/>
            <a:gdLst/>
            <a:ahLst/>
            <a:cxnLst/>
            <a:rect l="l" t="t" r="r" b="b"/>
            <a:pathLst>
              <a:path w="1088390" h="2651125">
                <a:moveTo>
                  <a:pt x="0" y="2650737"/>
                </a:moveTo>
                <a:lnTo>
                  <a:pt x="1087859" y="2650737"/>
                </a:lnTo>
                <a:lnTo>
                  <a:pt x="1087859" y="0"/>
                </a:lnTo>
                <a:lnTo>
                  <a:pt x="277276" y="0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51C7622-6D6D-C632-5E13-86D6C2D77E0E}"/>
              </a:ext>
            </a:extLst>
          </p:cNvPr>
          <p:cNvSpPr/>
          <p:nvPr/>
        </p:nvSpPr>
        <p:spPr>
          <a:xfrm>
            <a:off x="6327359" y="3589959"/>
            <a:ext cx="2120265" cy="2120265"/>
          </a:xfrm>
          <a:custGeom>
            <a:avLst/>
            <a:gdLst/>
            <a:ahLst/>
            <a:cxnLst/>
            <a:rect l="l" t="t" r="r" b="b"/>
            <a:pathLst>
              <a:path w="2120265" h="2120265">
                <a:moveTo>
                  <a:pt x="1060088" y="0"/>
                </a:moveTo>
                <a:lnTo>
                  <a:pt x="1108612" y="1090"/>
                </a:lnTo>
                <a:lnTo>
                  <a:pt x="1156577" y="4332"/>
                </a:lnTo>
                <a:lnTo>
                  <a:pt x="1203935" y="9677"/>
                </a:lnTo>
                <a:lnTo>
                  <a:pt x="1250640" y="17079"/>
                </a:lnTo>
                <a:lnTo>
                  <a:pt x="1296644" y="26491"/>
                </a:lnTo>
                <a:lnTo>
                  <a:pt x="1341901" y="37867"/>
                </a:lnTo>
                <a:lnTo>
                  <a:pt x="1386364" y="51159"/>
                </a:lnTo>
                <a:lnTo>
                  <a:pt x="1429987" y="66321"/>
                </a:lnTo>
                <a:lnTo>
                  <a:pt x="1472722" y="83306"/>
                </a:lnTo>
                <a:lnTo>
                  <a:pt x="1514523" y="102068"/>
                </a:lnTo>
                <a:lnTo>
                  <a:pt x="1555343" y="122559"/>
                </a:lnTo>
                <a:lnTo>
                  <a:pt x="1595135" y="144732"/>
                </a:lnTo>
                <a:lnTo>
                  <a:pt x="1633852" y="168542"/>
                </a:lnTo>
                <a:lnTo>
                  <a:pt x="1671448" y="193941"/>
                </a:lnTo>
                <a:lnTo>
                  <a:pt x="1707876" y="220882"/>
                </a:lnTo>
                <a:lnTo>
                  <a:pt x="1743089" y="249319"/>
                </a:lnTo>
                <a:lnTo>
                  <a:pt x="1777040" y="279204"/>
                </a:lnTo>
                <a:lnTo>
                  <a:pt x="1809683" y="310492"/>
                </a:lnTo>
                <a:lnTo>
                  <a:pt x="1840971" y="343135"/>
                </a:lnTo>
                <a:lnTo>
                  <a:pt x="1870856" y="377086"/>
                </a:lnTo>
                <a:lnTo>
                  <a:pt x="1899293" y="412299"/>
                </a:lnTo>
                <a:lnTo>
                  <a:pt x="1926234" y="448727"/>
                </a:lnTo>
                <a:lnTo>
                  <a:pt x="1951633" y="486323"/>
                </a:lnTo>
                <a:lnTo>
                  <a:pt x="1975443" y="525040"/>
                </a:lnTo>
                <a:lnTo>
                  <a:pt x="1997616" y="564832"/>
                </a:lnTo>
                <a:lnTo>
                  <a:pt x="2018107" y="605652"/>
                </a:lnTo>
                <a:lnTo>
                  <a:pt x="2036869" y="647453"/>
                </a:lnTo>
                <a:lnTo>
                  <a:pt x="2053854" y="690188"/>
                </a:lnTo>
                <a:lnTo>
                  <a:pt x="2069016" y="733811"/>
                </a:lnTo>
                <a:lnTo>
                  <a:pt x="2082308" y="778274"/>
                </a:lnTo>
                <a:lnTo>
                  <a:pt x="2093684" y="823531"/>
                </a:lnTo>
                <a:lnTo>
                  <a:pt x="2103096" y="869535"/>
                </a:lnTo>
                <a:lnTo>
                  <a:pt x="2110498" y="916240"/>
                </a:lnTo>
                <a:lnTo>
                  <a:pt x="2115843" y="963598"/>
                </a:lnTo>
                <a:lnTo>
                  <a:pt x="2119085" y="1011563"/>
                </a:lnTo>
                <a:lnTo>
                  <a:pt x="2120176" y="1060088"/>
                </a:lnTo>
                <a:lnTo>
                  <a:pt x="2119085" y="1108612"/>
                </a:lnTo>
                <a:lnTo>
                  <a:pt x="2115843" y="1156577"/>
                </a:lnTo>
                <a:lnTo>
                  <a:pt x="2110498" y="1203935"/>
                </a:lnTo>
                <a:lnTo>
                  <a:pt x="2103096" y="1250640"/>
                </a:lnTo>
                <a:lnTo>
                  <a:pt x="2093684" y="1296644"/>
                </a:lnTo>
                <a:lnTo>
                  <a:pt x="2082308" y="1341901"/>
                </a:lnTo>
                <a:lnTo>
                  <a:pt x="2069016" y="1386364"/>
                </a:lnTo>
                <a:lnTo>
                  <a:pt x="2053854" y="1429987"/>
                </a:lnTo>
                <a:lnTo>
                  <a:pt x="2036869" y="1472722"/>
                </a:lnTo>
                <a:lnTo>
                  <a:pt x="2018107" y="1514523"/>
                </a:lnTo>
                <a:lnTo>
                  <a:pt x="1997616" y="1555343"/>
                </a:lnTo>
                <a:lnTo>
                  <a:pt x="1975443" y="1595135"/>
                </a:lnTo>
                <a:lnTo>
                  <a:pt x="1951633" y="1633852"/>
                </a:lnTo>
                <a:lnTo>
                  <a:pt x="1926234" y="1671448"/>
                </a:lnTo>
                <a:lnTo>
                  <a:pt x="1899293" y="1707876"/>
                </a:lnTo>
                <a:lnTo>
                  <a:pt x="1870856" y="1743089"/>
                </a:lnTo>
                <a:lnTo>
                  <a:pt x="1840971" y="1777040"/>
                </a:lnTo>
                <a:lnTo>
                  <a:pt x="1809683" y="1809683"/>
                </a:lnTo>
                <a:lnTo>
                  <a:pt x="1777040" y="1840971"/>
                </a:lnTo>
                <a:lnTo>
                  <a:pt x="1743089" y="1870856"/>
                </a:lnTo>
                <a:lnTo>
                  <a:pt x="1707876" y="1899293"/>
                </a:lnTo>
                <a:lnTo>
                  <a:pt x="1671448" y="1926234"/>
                </a:lnTo>
                <a:lnTo>
                  <a:pt x="1633852" y="1951633"/>
                </a:lnTo>
                <a:lnTo>
                  <a:pt x="1595135" y="1975443"/>
                </a:lnTo>
                <a:lnTo>
                  <a:pt x="1555343" y="1997616"/>
                </a:lnTo>
                <a:lnTo>
                  <a:pt x="1514523" y="2018107"/>
                </a:lnTo>
                <a:lnTo>
                  <a:pt x="1472722" y="2036869"/>
                </a:lnTo>
                <a:lnTo>
                  <a:pt x="1429987" y="2053854"/>
                </a:lnTo>
                <a:lnTo>
                  <a:pt x="1386364" y="2069016"/>
                </a:lnTo>
                <a:lnTo>
                  <a:pt x="1341901" y="2082308"/>
                </a:lnTo>
                <a:lnTo>
                  <a:pt x="1296644" y="2093684"/>
                </a:lnTo>
                <a:lnTo>
                  <a:pt x="1250640" y="2103096"/>
                </a:lnTo>
                <a:lnTo>
                  <a:pt x="1203935" y="2110498"/>
                </a:lnTo>
                <a:lnTo>
                  <a:pt x="1156577" y="2115843"/>
                </a:lnTo>
                <a:lnTo>
                  <a:pt x="1108612" y="2119085"/>
                </a:lnTo>
                <a:lnTo>
                  <a:pt x="1060088" y="2120176"/>
                </a:lnTo>
                <a:lnTo>
                  <a:pt x="1011563" y="2119085"/>
                </a:lnTo>
                <a:lnTo>
                  <a:pt x="963598" y="2115843"/>
                </a:lnTo>
                <a:lnTo>
                  <a:pt x="916240" y="2110498"/>
                </a:lnTo>
                <a:lnTo>
                  <a:pt x="869535" y="2103096"/>
                </a:lnTo>
                <a:lnTo>
                  <a:pt x="823531" y="2093684"/>
                </a:lnTo>
                <a:lnTo>
                  <a:pt x="778274" y="2082308"/>
                </a:lnTo>
                <a:lnTo>
                  <a:pt x="733811" y="2069016"/>
                </a:lnTo>
                <a:lnTo>
                  <a:pt x="690188" y="2053854"/>
                </a:lnTo>
                <a:lnTo>
                  <a:pt x="647453" y="2036869"/>
                </a:lnTo>
                <a:lnTo>
                  <a:pt x="605652" y="2018107"/>
                </a:lnTo>
                <a:lnTo>
                  <a:pt x="564832" y="1997616"/>
                </a:lnTo>
                <a:lnTo>
                  <a:pt x="525040" y="1975443"/>
                </a:lnTo>
                <a:lnTo>
                  <a:pt x="486323" y="1951633"/>
                </a:lnTo>
                <a:lnTo>
                  <a:pt x="448727" y="1926234"/>
                </a:lnTo>
                <a:lnTo>
                  <a:pt x="412299" y="1899293"/>
                </a:lnTo>
                <a:lnTo>
                  <a:pt x="377086" y="1870856"/>
                </a:lnTo>
                <a:lnTo>
                  <a:pt x="343135" y="1840971"/>
                </a:lnTo>
                <a:lnTo>
                  <a:pt x="310492" y="1809683"/>
                </a:lnTo>
                <a:lnTo>
                  <a:pt x="279204" y="1777040"/>
                </a:lnTo>
                <a:lnTo>
                  <a:pt x="249319" y="1743089"/>
                </a:lnTo>
                <a:lnTo>
                  <a:pt x="220882" y="1707876"/>
                </a:lnTo>
                <a:lnTo>
                  <a:pt x="193941" y="1671448"/>
                </a:lnTo>
                <a:lnTo>
                  <a:pt x="168542" y="1633852"/>
                </a:lnTo>
                <a:lnTo>
                  <a:pt x="144732" y="1595135"/>
                </a:lnTo>
                <a:lnTo>
                  <a:pt x="122559" y="1555343"/>
                </a:lnTo>
                <a:lnTo>
                  <a:pt x="102068" y="1514523"/>
                </a:lnTo>
                <a:lnTo>
                  <a:pt x="83306" y="1472722"/>
                </a:lnTo>
                <a:lnTo>
                  <a:pt x="66321" y="1429987"/>
                </a:lnTo>
                <a:lnTo>
                  <a:pt x="51159" y="1386364"/>
                </a:lnTo>
                <a:lnTo>
                  <a:pt x="37867" y="1341901"/>
                </a:lnTo>
                <a:lnTo>
                  <a:pt x="26491" y="1296644"/>
                </a:lnTo>
                <a:lnTo>
                  <a:pt x="17079" y="1250640"/>
                </a:lnTo>
                <a:lnTo>
                  <a:pt x="9677" y="1203935"/>
                </a:lnTo>
                <a:lnTo>
                  <a:pt x="4332" y="1156577"/>
                </a:lnTo>
                <a:lnTo>
                  <a:pt x="1090" y="1108612"/>
                </a:lnTo>
                <a:lnTo>
                  <a:pt x="0" y="1060088"/>
                </a:lnTo>
                <a:lnTo>
                  <a:pt x="1090" y="1011563"/>
                </a:lnTo>
                <a:lnTo>
                  <a:pt x="4332" y="963598"/>
                </a:lnTo>
                <a:lnTo>
                  <a:pt x="9677" y="916240"/>
                </a:lnTo>
                <a:lnTo>
                  <a:pt x="17079" y="869535"/>
                </a:lnTo>
                <a:lnTo>
                  <a:pt x="26491" y="823531"/>
                </a:lnTo>
                <a:lnTo>
                  <a:pt x="37867" y="778274"/>
                </a:lnTo>
                <a:lnTo>
                  <a:pt x="51159" y="733811"/>
                </a:lnTo>
                <a:lnTo>
                  <a:pt x="66321" y="690188"/>
                </a:lnTo>
                <a:lnTo>
                  <a:pt x="83306" y="647453"/>
                </a:lnTo>
                <a:lnTo>
                  <a:pt x="102068" y="605652"/>
                </a:lnTo>
                <a:lnTo>
                  <a:pt x="122559" y="564832"/>
                </a:lnTo>
                <a:lnTo>
                  <a:pt x="144732" y="525040"/>
                </a:lnTo>
                <a:lnTo>
                  <a:pt x="168542" y="486323"/>
                </a:lnTo>
                <a:lnTo>
                  <a:pt x="193941" y="448727"/>
                </a:lnTo>
                <a:lnTo>
                  <a:pt x="220882" y="412299"/>
                </a:lnTo>
                <a:lnTo>
                  <a:pt x="249319" y="377086"/>
                </a:lnTo>
                <a:lnTo>
                  <a:pt x="279204" y="343135"/>
                </a:lnTo>
                <a:lnTo>
                  <a:pt x="310492" y="310492"/>
                </a:lnTo>
                <a:lnTo>
                  <a:pt x="343135" y="279204"/>
                </a:lnTo>
                <a:lnTo>
                  <a:pt x="377086" y="249319"/>
                </a:lnTo>
                <a:lnTo>
                  <a:pt x="412299" y="220882"/>
                </a:lnTo>
                <a:lnTo>
                  <a:pt x="448727" y="193941"/>
                </a:lnTo>
                <a:lnTo>
                  <a:pt x="486323" y="168542"/>
                </a:lnTo>
                <a:lnTo>
                  <a:pt x="525040" y="144732"/>
                </a:lnTo>
                <a:lnTo>
                  <a:pt x="564832" y="122559"/>
                </a:lnTo>
                <a:lnTo>
                  <a:pt x="605652" y="102068"/>
                </a:lnTo>
                <a:lnTo>
                  <a:pt x="647453" y="83306"/>
                </a:lnTo>
                <a:lnTo>
                  <a:pt x="690188" y="66321"/>
                </a:lnTo>
                <a:lnTo>
                  <a:pt x="733811" y="51159"/>
                </a:lnTo>
                <a:lnTo>
                  <a:pt x="778274" y="37867"/>
                </a:lnTo>
                <a:lnTo>
                  <a:pt x="823531" y="26491"/>
                </a:lnTo>
                <a:lnTo>
                  <a:pt x="869535" y="17079"/>
                </a:lnTo>
                <a:lnTo>
                  <a:pt x="916240" y="9677"/>
                </a:lnTo>
                <a:lnTo>
                  <a:pt x="963598" y="4332"/>
                </a:lnTo>
                <a:lnTo>
                  <a:pt x="1011563" y="1090"/>
                </a:lnTo>
                <a:lnTo>
                  <a:pt x="1060088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F0C3E72-2294-766F-1367-FCCCD67ABE16}"/>
              </a:ext>
            </a:extLst>
          </p:cNvPr>
          <p:cNvSpPr txBox="1"/>
          <p:nvPr/>
        </p:nvSpPr>
        <p:spPr>
          <a:xfrm>
            <a:off x="6621263" y="4051594"/>
            <a:ext cx="1564658" cy="107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30"/>
              </a:lnSpc>
              <a:spcBef>
                <a:spcPts val="100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Keep</a:t>
            </a:r>
          </a:p>
          <a:p>
            <a:pPr marL="12700" marR="5080" algn="ctr">
              <a:lnSpc>
                <a:spcPct val="74600"/>
              </a:lnSpc>
              <a:spcBef>
                <a:spcPts val="409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Pace</a:t>
            </a:r>
            <a:r>
              <a:rPr sz="2800" spc="-1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 </a:t>
            </a: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with  Change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9C1FE64-4656-FBDF-D212-500FE5AFC2CD}"/>
              </a:ext>
            </a:extLst>
          </p:cNvPr>
          <p:cNvSpPr/>
          <p:nvPr/>
        </p:nvSpPr>
        <p:spPr>
          <a:xfrm>
            <a:off x="2184681" y="3589959"/>
            <a:ext cx="2120265" cy="2120265"/>
          </a:xfrm>
          <a:custGeom>
            <a:avLst/>
            <a:gdLst/>
            <a:ahLst/>
            <a:cxnLst/>
            <a:rect l="l" t="t" r="r" b="b"/>
            <a:pathLst>
              <a:path w="2120265" h="2120265">
                <a:moveTo>
                  <a:pt x="1060088" y="0"/>
                </a:moveTo>
                <a:lnTo>
                  <a:pt x="1108612" y="1090"/>
                </a:lnTo>
                <a:lnTo>
                  <a:pt x="1156577" y="4332"/>
                </a:lnTo>
                <a:lnTo>
                  <a:pt x="1203935" y="9677"/>
                </a:lnTo>
                <a:lnTo>
                  <a:pt x="1250640" y="17079"/>
                </a:lnTo>
                <a:lnTo>
                  <a:pt x="1296644" y="26491"/>
                </a:lnTo>
                <a:lnTo>
                  <a:pt x="1341901" y="37867"/>
                </a:lnTo>
                <a:lnTo>
                  <a:pt x="1386364" y="51159"/>
                </a:lnTo>
                <a:lnTo>
                  <a:pt x="1429987" y="66321"/>
                </a:lnTo>
                <a:lnTo>
                  <a:pt x="1472722" y="83306"/>
                </a:lnTo>
                <a:lnTo>
                  <a:pt x="1514523" y="102068"/>
                </a:lnTo>
                <a:lnTo>
                  <a:pt x="1555343" y="122559"/>
                </a:lnTo>
                <a:lnTo>
                  <a:pt x="1595135" y="144732"/>
                </a:lnTo>
                <a:lnTo>
                  <a:pt x="1633852" y="168542"/>
                </a:lnTo>
                <a:lnTo>
                  <a:pt x="1671448" y="193941"/>
                </a:lnTo>
                <a:lnTo>
                  <a:pt x="1707876" y="220882"/>
                </a:lnTo>
                <a:lnTo>
                  <a:pt x="1743089" y="249319"/>
                </a:lnTo>
                <a:lnTo>
                  <a:pt x="1777040" y="279204"/>
                </a:lnTo>
                <a:lnTo>
                  <a:pt x="1809683" y="310492"/>
                </a:lnTo>
                <a:lnTo>
                  <a:pt x="1840971" y="343135"/>
                </a:lnTo>
                <a:lnTo>
                  <a:pt x="1870856" y="377086"/>
                </a:lnTo>
                <a:lnTo>
                  <a:pt x="1899293" y="412299"/>
                </a:lnTo>
                <a:lnTo>
                  <a:pt x="1926234" y="448727"/>
                </a:lnTo>
                <a:lnTo>
                  <a:pt x="1951633" y="486323"/>
                </a:lnTo>
                <a:lnTo>
                  <a:pt x="1975443" y="525040"/>
                </a:lnTo>
                <a:lnTo>
                  <a:pt x="1997616" y="564832"/>
                </a:lnTo>
                <a:lnTo>
                  <a:pt x="2018107" y="605652"/>
                </a:lnTo>
                <a:lnTo>
                  <a:pt x="2036869" y="647453"/>
                </a:lnTo>
                <a:lnTo>
                  <a:pt x="2053854" y="690188"/>
                </a:lnTo>
                <a:lnTo>
                  <a:pt x="2069016" y="733811"/>
                </a:lnTo>
                <a:lnTo>
                  <a:pt x="2082308" y="778274"/>
                </a:lnTo>
                <a:lnTo>
                  <a:pt x="2093684" y="823531"/>
                </a:lnTo>
                <a:lnTo>
                  <a:pt x="2103096" y="869535"/>
                </a:lnTo>
                <a:lnTo>
                  <a:pt x="2110498" y="916240"/>
                </a:lnTo>
                <a:lnTo>
                  <a:pt x="2115843" y="963598"/>
                </a:lnTo>
                <a:lnTo>
                  <a:pt x="2119085" y="1011563"/>
                </a:lnTo>
                <a:lnTo>
                  <a:pt x="2120176" y="1060088"/>
                </a:lnTo>
                <a:lnTo>
                  <a:pt x="2119085" y="1108612"/>
                </a:lnTo>
                <a:lnTo>
                  <a:pt x="2115843" y="1156577"/>
                </a:lnTo>
                <a:lnTo>
                  <a:pt x="2110498" y="1203935"/>
                </a:lnTo>
                <a:lnTo>
                  <a:pt x="2103096" y="1250640"/>
                </a:lnTo>
                <a:lnTo>
                  <a:pt x="2093684" y="1296644"/>
                </a:lnTo>
                <a:lnTo>
                  <a:pt x="2082308" y="1341901"/>
                </a:lnTo>
                <a:lnTo>
                  <a:pt x="2069016" y="1386364"/>
                </a:lnTo>
                <a:lnTo>
                  <a:pt x="2053854" y="1429987"/>
                </a:lnTo>
                <a:lnTo>
                  <a:pt x="2036869" y="1472722"/>
                </a:lnTo>
                <a:lnTo>
                  <a:pt x="2018107" y="1514523"/>
                </a:lnTo>
                <a:lnTo>
                  <a:pt x="1997616" y="1555343"/>
                </a:lnTo>
                <a:lnTo>
                  <a:pt x="1975443" y="1595135"/>
                </a:lnTo>
                <a:lnTo>
                  <a:pt x="1951633" y="1633852"/>
                </a:lnTo>
                <a:lnTo>
                  <a:pt x="1926234" y="1671448"/>
                </a:lnTo>
                <a:lnTo>
                  <a:pt x="1899293" y="1707876"/>
                </a:lnTo>
                <a:lnTo>
                  <a:pt x="1870856" y="1743089"/>
                </a:lnTo>
                <a:lnTo>
                  <a:pt x="1840971" y="1777040"/>
                </a:lnTo>
                <a:lnTo>
                  <a:pt x="1809683" y="1809683"/>
                </a:lnTo>
                <a:lnTo>
                  <a:pt x="1777040" y="1840971"/>
                </a:lnTo>
                <a:lnTo>
                  <a:pt x="1743089" y="1870856"/>
                </a:lnTo>
                <a:lnTo>
                  <a:pt x="1707876" y="1899293"/>
                </a:lnTo>
                <a:lnTo>
                  <a:pt x="1671448" y="1926234"/>
                </a:lnTo>
                <a:lnTo>
                  <a:pt x="1633852" y="1951633"/>
                </a:lnTo>
                <a:lnTo>
                  <a:pt x="1595135" y="1975443"/>
                </a:lnTo>
                <a:lnTo>
                  <a:pt x="1555343" y="1997616"/>
                </a:lnTo>
                <a:lnTo>
                  <a:pt x="1514523" y="2018107"/>
                </a:lnTo>
                <a:lnTo>
                  <a:pt x="1472722" y="2036869"/>
                </a:lnTo>
                <a:lnTo>
                  <a:pt x="1429987" y="2053854"/>
                </a:lnTo>
                <a:lnTo>
                  <a:pt x="1386364" y="2069016"/>
                </a:lnTo>
                <a:lnTo>
                  <a:pt x="1341901" y="2082308"/>
                </a:lnTo>
                <a:lnTo>
                  <a:pt x="1296644" y="2093684"/>
                </a:lnTo>
                <a:lnTo>
                  <a:pt x="1250640" y="2103096"/>
                </a:lnTo>
                <a:lnTo>
                  <a:pt x="1203935" y="2110498"/>
                </a:lnTo>
                <a:lnTo>
                  <a:pt x="1156577" y="2115843"/>
                </a:lnTo>
                <a:lnTo>
                  <a:pt x="1108612" y="2119085"/>
                </a:lnTo>
                <a:lnTo>
                  <a:pt x="1060088" y="2120176"/>
                </a:lnTo>
                <a:lnTo>
                  <a:pt x="1011563" y="2119085"/>
                </a:lnTo>
                <a:lnTo>
                  <a:pt x="963598" y="2115843"/>
                </a:lnTo>
                <a:lnTo>
                  <a:pt x="916240" y="2110498"/>
                </a:lnTo>
                <a:lnTo>
                  <a:pt x="869535" y="2103096"/>
                </a:lnTo>
                <a:lnTo>
                  <a:pt x="823531" y="2093684"/>
                </a:lnTo>
                <a:lnTo>
                  <a:pt x="778274" y="2082308"/>
                </a:lnTo>
                <a:lnTo>
                  <a:pt x="733811" y="2069016"/>
                </a:lnTo>
                <a:lnTo>
                  <a:pt x="690188" y="2053854"/>
                </a:lnTo>
                <a:lnTo>
                  <a:pt x="647453" y="2036869"/>
                </a:lnTo>
                <a:lnTo>
                  <a:pt x="605652" y="2018107"/>
                </a:lnTo>
                <a:lnTo>
                  <a:pt x="564832" y="1997616"/>
                </a:lnTo>
                <a:lnTo>
                  <a:pt x="525040" y="1975443"/>
                </a:lnTo>
                <a:lnTo>
                  <a:pt x="486323" y="1951633"/>
                </a:lnTo>
                <a:lnTo>
                  <a:pt x="448727" y="1926234"/>
                </a:lnTo>
                <a:lnTo>
                  <a:pt x="412299" y="1899293"/>
                </a:lnTo>
                <a:lnTo>
                  <a:pt x="377086" y="1870856"/>
                </a:lnTo>
                <a:lnTo>
                  <a:pt x="343135" y="1840971"/>
                </a:lnTo>
                <a:lnTo>
                  <a:pt x="310492" y="1809683"/>
                </a:lnTo>
                <a:lnTo>
                  <a:pt x="279204" y="1777040"/>
                </a:lnTo>
                <a:lnTo>
                  <a:pt x="249319" y="1743089"/>
                </a:lnTo>
                <a:lnTo>
                  <a:pt x="220882" y="1707876"/>
                </a:lnTo>
                <a:lnTo>
                  <a:pt x="193941" y="1671448"/>
                </a:lnTo>
                <a:lnTo>
                  <a:pt x="168542" y="1633852"/>
                </a:lnTo>
                <a:lnTo>
                  <a:pt x="144732" y="1595135"/>
                </a:lnTo>
                <a:lnTo>
                  <a:pt x="122559" y="1555343"/>
                </a:lnTo>
                <a:lnTo>
                  <a:pt x="102068" y="1514523"/>
                </a:lnTo>
                <a:lnTo>
                  <a:pt x="83306" y="1472722"/>
                </a:lnTo>
                <a:lnTo>
                  <a:pt x="66321" y="1429987"/>
                </a:lnTo>
                <a:lnTo>
                  <a:pt x="51159" y="1386364"/>
                </a:lnTo>
                <a:lnTo>
                  <a:pt x="37867" y="1341901"/>
                </a:lnTo>
                <a:lnTo>
                  <a:pt x="26491" y="1296644"/>
                </a:lnTo>
                <a:lnTo>
                  <a:pt x="17079" y="1250640"/>
                </a:lnTo>
                <a:lnTo>
                  <a:pt x="9677" y="1203935"/>
                </a:lnTo>
                <a:lnTo>
                  <a:pt x="4332" y="1156577"/>
                </a:lnTo>
                <a:lnTo>
                  <a:pt x="1090" y="1108612"/>
                </a:lnTo>
                <a:lnTo>
                  <a:pt x="0" y="1060088"/>
                </a:lnTo>
                <a:lnTo>
                  <a:pt x="1090" y="1011563"/>
                </a:lnTo>
                <a:lnTo>
                  <a:pt x="4332" y="963598"/>
                </a:lnTo>
                <a:lnTo>
                  <a:pt x="9677" y="916240"/>
                </a:lnTo>
                <a:lnTo>
                  <a:pt x="17079" y="869535"/>
                </a:lnTo>
                <a:lnTo>
                  <a:pt x="26491" y="823531"/>
                </a:lnTo>
                <a:lnTo>
                  <a:pt x="37867" y="778274"/>
                </a:lnTo>
                <a:lnTo>
                  <a:pt x="51159" y="733811"/>
                </a:lnTo>
                <a:lnTo>
                  <a:pt x="66321" y="690188"/>
                </a:lnTo>
                <a:lnTo>
                  <a:pt x="83306" y="647453"/>
                </a:lnTo>
                <a:lnTo>
                  <a:pt x="102068" y="605652"/>
                </a:lnTo>
                <a:lnTo>
                  <a:pt x="122559" y="564832"/>
                </a:lnTo>
                <a:lnTo>
                  <a:pt x="144732" y="525040"/>
                </a:lnTo>
                <a:lnTo>
                  <a:pt x="168542" y="486323"/>
                </a:lnTo>
                <a:lnTo>
                  <a:pt x="193941" y="448727"/>
                </a:lnTo>
                <a:lnTo>
                  <a:pt x="220882" y="412299"/>
                </a:lnTo>
                <a:lnTo>
                  <a:pt x="249319" y="377086"/>
                </a:lnTo>
                <a:lnTo>
                  <a:pt x="279204" y="343135"/>
                </a:lnTo>
                <a:lnTo>
                  <a:pt x="310492" y="310492"/>
                </a:lnTo>
                <a:lnTo>
                  <a:pt x="343135" y="279204"/>
                </a:lnTo>
                <a:lnTo>
                  <a:pt x="377086" y="249319"/>
                </a:lnTo>
                <a:lnTo>
                  <a:pt x="412299" y="220882"/>
                </a:lnTo>
                <a:lnTo>
                  <a:pt x="448727" y="193941"/>
                </a:lnTo>
                <a:lnTo>
                  <a:pt x="486323" y="168542"/>
                </a:lnTo>
                <a:lnTo>
                  <a:pt x="525040" y="144732"/>
                </a:lnTo>
                <a:lnTo>
                  <a:pt x="564832" y="122559"/>
                </a:lnTo>
                <a:lnTo>
                  <a:pt x="605652" y="102068"/>
                </a:lnTo>
                <a:lnTo>
                  <a:pt x="647453" y="83306"/>
                </a:lnTo>
                <a:lnTo>
                  <a:pt x="690188" y="66321"/>
                </a:lnTo>
                <a:lnTo>
                  <a:pt x="733811" y="51159"/>
                </a:lnTo>
                <a:lnTo>
                  <a:pt x="778274" y="37867"/>
                </a:lnTo>
                <a:lnTo>
                  <a:pt x="823531" y="26491"/>
                </a:lnTo>
                <a:lnTo>
                  <a:pt x="869535" y="17079"/>
                </a:lnTo>
                <a:lnTo>
                  <a:pt x="916240" y="9677"/>
                </a:lnTo>
                <a:lnTo>
                  <a:pt x="963598" y="4332"/>
                </a:lnTo>
                <a:lnTo>
                  <a:pt x="1011563" y="1090"/>
                </a:lnTo>
                <a:lnTo>
                  <a:pt x="1060088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6457B52-79C9-FE4A-2287-DE7620732CB5}"/>
              </a:ext>
            </a:extLst>
          </p:cNvPr>
          <p:cNvSpPr txBox="1"/>
          <p:nvPr/>
        </p:nvSpPr>
        <p:spPr>
          <a:xfrm>
            <a:off x="2553619" y="4211329"/>
            <a:ext cx="1404547" cy="789832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26670" marR="5080" indent="-14604">
              <a:lnSpc>
                <a:spcPct val="79800"/>
              </a:lnSpc>
              <a:spcBef>
                <a:spcPts val="755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Innovate  at</a:t>
            </a:r>
            <a:r>
              <a:rPr sz="2800" spc="-85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 </a:t>
            </a: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speed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6D407C3-223E-5EA3-4431-D2D9F4F1A4DB}"/>
              </a:ext>
            </a:extLst>
          </p:cNvPr>
          <p:cNvSpPr/>
          <p:nvPr/>
        </p:nvSpPr>
        <p:spPr>
          <a:xfrm>
            <a:off x="10325015" y="3589959"/>
            <a:ext cx="2120265" cy="2120265"/>
          </a:xfrm>
          <a:custGeom>
            <a:avLst/>
            <a:gdLst/>
            <a:ahLst/>
            <a:cxnLst/>
            <a:rect l="l" t="t" r="r" b="b"/>
            <a:pathLst>
              <a:path w="2120265" h="2120265">
                <a:moveTo>
                  <a:pt x="1060088" y="0"/>
                </a:moveTo>
                <a:lnTo>
                  <a:pt x="1108612" y="1090"/>
                </a:lnTo>
                <a:lnTo>
                  <a:pt x="1156577" y="4332"/>
                </a:lnTo>
                <a:lnTo>
                  <a:pt x="1203935" y="9677"/>
                </a:lnTo>
                <a:lnTo>
                  <a:pt x="1250640" y="17079"/>
                </a:lnTo>
                <a:lnTo>
                  <a:pt x="1296644" y="26491"/>
                </a:lnTo>
                <a:lnTo>
                  <a:pt x="1341901" y="37867"/>
                </a:lnTo>
                <a:lnTo>
                  <a:pt x="1386364" y="51159"/>
                </a:lnTo>
                <a:lnTo>
                  <a:pt x="1429987" y="66321"/>
                </a:lnTo>
                <a:lnTo>
                  <a:pt x="1472722" y="83306"/>
                </a:lnTo>
                <a:lnTo>
                  <a:pt x="1514523" y="102068"/>
                </a:lnTo>
                <a:lnTo>
                  <a:pt x="1555343" y="122559"/>
                </a:lnTo>
                <a:lnTo>
                  <a:pt x="1595135" y="144732"/>
                </a:lnTo>
                <a:lnTo>
                  <a:pt x="1633852" y="168542"/>
                </a:lnTo>
                <a:lnTo>
                  <a:pt x="1671448" y="193941"/>
                </a:lnTo>
                <a:lnTo>
                  <a:pt x="1707876" y="220882"/>
                </a:lnTo>
                <a:lnTo>
                  <a:pt x="1743089" y="249319"/>
                </a:lnTo>
                <a:lnTo>
                  <a:pt x="1777040" y="279204"/>
                </a:lnTo>
                <a:lnTo>
                  <a:pt x="1809683" y="310492"/>
                </a:lnTo>
                <a:lnTo>
                  <a:pt x="1840971" y="343135"/>
                </a:lnTo>
                <a:lnTo>
                  <a:pt x="1870856" y="377086"/>
                </a:lnTo>
                <a:lnTo>
                  <a:pt x="1899293" y="412299"/>
                </a:lnTo>
                <a:lnTo>
                  <a:pt x="1926234" y="448727"/>
                </a:lnTo>
                <a:lnTo>
                  <a:pt x="1951633" y="486323"/>
                </a:lnTo>
                <a:lnTo>
                  <a:pt x="1975443" y="525040"/>
                </a:lnTo>
                <a:lnTo>
                  <a:pt x="1997616" y="564832"/>
                </a:lnTo>
                <a:lnTo>
                  <a:pt x="2018107" y="605652"/>
                </a:lnTo>
                <a:lnTo>
                  <a:pt x="2036869" y="647453"/>
                </a:lnTo>
                <a:lnTo>
                  <a:pt x="2053854" y="690188"/>
                </a:lnTo>
                <a:lnTo>
                  <a:pt x="2069016" y="733811"/>
                </a:lnTo>
                <a:lnTo>
                  <a:pt x="2082308" y="778274"/>
                </a:lnTo>
                <a:lnTo>
                  <a:pt x="2093684" y="823531"/>
                </a:lnTo>
                <a:lnTo>
                  <a:pt x="2103096" y="869535"/>
                </a:lnTo>
                <a:lnTo>
                  <a:pt x="2110498" y="916240"/>
                </a:lnTo>
                <a:lnTo>
                  <a:pt x="2115843" y="963598"/>
                </a:lnTo>
                <a:lnTo>
                  <a:pt x="2119085" y="1011563"/>
                </a:lnTo>
                <a:lnTo>
                  <a:pt x="2120176" y="1060088"/>
                </a:lnTo>
                <a:lnTo>
                  <a:pt x="2119085" y="1108612"/>
                </a:lnTo>
                <a:lnTo>
                  <a:pt x="2115843" y="1156577"/>
                </a:lnTo>
                <a:lnTo>
                  <a:pt x="2110498" y="1203935"/>
                </a:lnTo>
                <a:lnTo>
                  <a:pt x="2103096" y="1250640"/>
                </a:lnTo>
                <a:lnTo>
                  <a:pt x="2093684" y="1296644"/>
                </a:lnTo>
                <a:lnTo>
                  <a:pt x="2082308" y="1341901"/>
                </a:lnTo>
                <a:lnTo>
                  <a:pt x="2069016" y="1386364"/>
                </a:lnTo>
                <a:lnTo>
                  <a:pt x="2053854" y="1429987"/>
                </a:lnTo>
                <a:lnTo>
                  <a:pt x="2036869" y="1472722"/>
                </a:lnTo>
                <a:lnTo>
                  <a:pt x="2018107" y="1514523"/>
                </a:lnTo>
                <a:lnTo>
                  <a:pt x="1997616" y="1555343"/>
                </a:lnTo>
                <a:lnTo>
                  <a:pt x="1975443" y="1595135"/>
                </a:lnTo>
                <a:lnTo>
                  <a:pt x="1951633" y="1633852"/>
                </a:lnTo>
                <a:lnTo>
                  <a:pt x="1926234" y="1671448"/>
                </a:lnTo>
                <a:lnTo>
                  <a:pt x="1899293" y="1707876"/>
                </a:lnTo>
                <a:lnTo>
                  <a:pt x="1870856" y="1743089"/>
                </a:lnTo>
                <a:lnTo>
                  <a:pt x="1840971" y="1777040"/>
                </a:lnTo>
                <a:lnTo>
                  <a:pt x="1809683" y="1809683"/>
                </a:lnTo>
                <a:lnTo>
                  <a:pt x="1777040" y="1840971"/>
                </a:lnTo>
                <a:lnTo>
                  <a:pt x="1743089" y="1870856"/>
                </a:lnTo>
                <a:lnTo>
                  <a:pt x="1707876" y="1899293"/>
                </a:lnTo>
                <a:lnTo>
                  <a:pt x="1671448" y="1926234"/>
                </a:lnTo>
                <a:lnTo>
                  <a:pt x="1633852" y="1951633"/>
                </a:lnTo>
                <a:lnTo>
                  <a:pt x="1595135" y="1975443"/>
                </a:lnTo>
                <a:lnTo>
                  <a:pt x="1555343" y="1997616"/>
                </a:lnTo>
                <a:lnTo>
                  <a:pt x="1514523" y="2018107"/>
                </a:lnTo>
                <a:lnTo>
                  <a:pt x="1472722" y="2036869"/>
                </a:lnTo>
                <a:lnTo>
                  <a:pt x="1429987" y="2053854"/>
                </a:lnTo>
                <a:lnTo>
                  <a:pt x="1386364" y="2069016"/>
                </a:lnTo>
                <a:lnTo>
                  <a:pt x="1341901" y="2082308"/>
                </a:lnTo>
                <a:lnTo>
                  <a:pt x="1296644" y="2093684"/>
                </a:lnTo>
                <a:lnTo>
                  <a:pt x="1250640" y="2103096"/>
                </a:lnTo>
                <a:lnTo>
                  <a:pt x="1203935" y="2110498"/>
                </a:lnTo>
                <a:lnTo>
                  <a:pt x="1156577" y="2115843"/>
                </a:lnTo>
                <a:lnTo>
                  <a:pt x="1108612" y="2119085"/>
                </a:lnTo>
                <a:lnTo>
                  <a:pt x="1060088" y="2120176"/>
                </a:lnTo>
                <a:lnTo>
                  <a:pt x="1011563" y="2119085"/>
                </a:lnTo>
                <a:lnTo>
                  <a:pt x="963598" y="2115843"/>
                </a:lnTo>
                <a:lnTo>
                  <a:pt x="916240" y="2110498"/>
                </a:lnTo>
                <a:lnTo>
                  <a:pt x="869535" y="2103096"/>
                </a:lnTo>
                <a:lnTo>
                  <a:pt x="823531" y="2093684"/>
                </a:lnTo>
                <a:lnTo>
                  <a:pt x="778274" y="2082308"/>
                </a:lnTo>
                <a:lnTo>
                  <a:pt x="733811" y="2069016"/>
                </a:lnTo>
                <a:lnTo>
                  <a:pt x="690188" y="2053854"/>
                </a:lnTo>
                <a:lnTo>
                  <a:pt x="647453" y="2036869"/>
                </a:lnTo>
                <a:lnTo>
                  <a:pt x="605652" y="2018107"/>
                </a:lnTo>
                <a:lnTo>
                  <a:pt x="564832" y="1997616"/>
                </a:lnTo>
                <a:lnTo>
                  <a:pt x="525040" y="1975443"/>
                </a:lnTo>
                <a:lnTo>
                  <a:pt x="486323" y="1951633"/>
                </a:lnTo>
                <a:lnTo>
                  <a:pt x="448727" y="1926234"/>
                </a:lnTo>
                <a:lnTo>
                  <a:pt x="412299" y="1899293"/>
                </a:lnTo>
                <a:lnTo>
                  <a:pt x="377086" y="1870856"/>
                </a:lnTo>
                <a:lnTo>
                  <a:pt x="343135" y="1840971"/>
                </a:lnTo>
                <a:lnTo>
                  <a:pt x="310492" y="1809683"/>
                </a:lnTo>
                <a:lnTo>
                  <a:pt x="279204" y="1777040"/>
                </a:lnTo>
                <a:lnTo>
                  <a:pt x="249319" y="1743089"/>
                </a:lnTo>
                <a:lnTo>
                  <a:pt x="220882" y="1707876"/>
                </a:lnTo>
                <a:lnTo>
                  <a:pt x="193941" y="1671448"/>
                </a:lnTo>
                <a:lnTo>
                  <a:pt x="168542" y="1633852"/>
                </a:lnTo>
                <a:lnTo>
                  <a:pt x="144732" y="1595135"/>
                </a:lnTo>
                <a:lnTo>
                  <a:pt x="122559" y="1555343"/>
                </a:lnTo>
                <a:lnTo>
                  <a:pt x="102068" y="1514523"/>
                </a:lnTo>
                <a:lnTo>
                  <a:pt x="83306" y="1472722"/>
                </a:lnTo>
                <a:lnTo>
                  <a:pt x="66321" y="1429987"/>
                </a:lnTo>
                <a:lnTo>
                  <a:pt x="51159" y="1386364"/>
                </a:lnTo>
                <a:lnTo>
                  <a:pt x="37867" y="1341901"/>
                </a:lnTo>
                <a:lnTo>
                  <a:pt x="26491" y="1296644"/>
                </a:lnTo>
                <a:lnTo>
                  <a:pt x="17079" y="1250640"/>
                </a:lnTo>
                <a:lnTo>
                  <a:pt x="9677" y="1203935"/>
                </a:lnTo>
                <a:lnTo>
                  <a:pt x="4332" y="1156577"/>
                </a:lnTo>
                <a:lnTo>
                  <a:pt x="1090" y="1108612"/>
                </a:lnTo>
                <a:lnTo>
                  <a:pt x="0" y="1060088"/>
                </a:lnTo>
                <a:lnTo>
                  <a:pt x="1090" y="1011563"/>
                </a:lnTo>
                <a:lnTo>
                  <a:pt x="4332" y="963598"/>
                </a:lnTo>
                <a:lnTo>
                  <a:pt x="9677" y="916240"/>
                </a:lnTo>
                <a:lnTo>
                  <a:pt x="17079" y="869535"/>
                </a:lnTo>
                <a:lnTo>
                  <a:pt x="26491" y="823531"/>
                </a:lnTo>
                <a:lnTo>
                  <a:pt x="37867" y="778274"/>
                </a:lnTo>
                <a:lnTo>
                  <a:pt x="51159" y="733811"/>
                </a:lnTo>
                <a:lnTo>
                  <a:pt x="66321" y="690188"/>
                </a:lnTo>
                <a:lnTo>
                  <a:pt x="83306" y="647453"/>
                </a:lnTo>
                <a:lnTo>
                  <a:pt x="102068" y="605652"/>
                </a:lnTo>
                <a:lnTo>
                  <a:pt x="122559" y="564832"/>
                </a:lnTo>
                <a:lnTo>
                  <a:pt x="144732" y="525040"/>
                </a:lnTo>
                <a:lnTo>
                  <a:pt x="168542" y="486323"/>
                </a:lnTo>
                <a:lnTo>
                  <a:pt x="193941" y="448727"/>
                </a:lnTo>
                <a:lnTo>
                  <a:pt x="220882" y="412299"/>
                </a:lnTo>
                <a:lnTo>
                  <a:pt x="249319" y="377086"/>
                </a:lnTo>
                <a:lnTo>
                  <a:pt x="279204" y="343135"/>
                </a:lnTo>
                <a:lnTo>
                  <a:pt x="310492" y="310492"/>
                </a:lnTo>
                <a:lnTo>
                  <a:pt x="343135" y="279204"/>
                </a:lnTo>
                <a:lnTo>
                  <a:pt x="377086" y="249319"/>
                </a:lnTo>
                <a:lnTo>
                  <a:pt x="412299" y="220882"/>
                </a:lnTo>
                <a:lnTo>
                  <a:pt x="448727" y="193941"/>
                </a:lnTo>
                <a:lnTo>
                  <a:pt x="486323" y="168542"/>
                </a:lnTo>
                <a:lnTo>
                  <a:pt x="525040" y="144732"/>
                </a:lnTo>
                <a:lnTo>
                  <a:pt x="564832" y="122559"/>
                </a:lnTo>
                <a:lnTo>
                  <a:pt x="605652" y="102068"/>
                </a:lnTo>
                <a:lnTo>
                  <a:pt x="647453" y="83306"/>
                </a:lnTo>
                <a:lnTo>
                  <a:pt x="690188" y="66321"/>
                </a:lnTo>
                <a:lnTo>
                  <a:pt x="733811" y="51159"/>
                </a:lnTo>
                <a:lnTo>
                  <a:pt x="778274" y="37867"/>
                </a:lnTo>
                <a:lnTo>
                  <a:pt x="823531" y="26491"/>
                </a:lnTo>
                <a:lnTo>
                  <a:pt x="869535" y="17079"/>
                </a:lnTo>
                <a:lnTo>
                  <a:pt x="916240" y="9677"/>
                </a:lnTo>
                <a:lnTo>
                  <a:pt x="963598" y="4332"/>
                </a:lnTo>
                <a:lnTo>
                  <a:pt x="1011563" y="1090"/>
                </a:lnTo>
                <a:lnTo>
                  <a:pt x="1060088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8D00343-20CA-BC48-6A4C-BF13614BF4AC}"/>
              </a:ext>
            </a:extLst>
          </p:cNvPr>
          <p:cNvSpPr txBox="1"/>
          <p:nvPr/>
        </p:nvSpPr>
        <p:spPr>
          <a:xfrm>
            <a:off x="10533521" y="4045978"/>
            <a:ext cx="1742992" cy="10988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>
              <a:lnSpc>
                <a:spcPts val="2850"/>
              </a:lnSpc>
              <a:spcBef>
                <a:spcPts val="100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Reduce</a:t>
            </a:r>
          </a:p>
          <a:p>
            <a:pPr marL="12700" marR="5080" indent="299720">
              <a:lnSpc>
                <a:spcPct val="76100"/>
              </a:lnSpc>
              <a:spcBef>
                <a:spcPts val="385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Cost of  Ownership</a:t>
            </a:r>
          </a:p>
        </p:txBody>
      </p:sp>
      <p:pic>
        <p:nvPicPr>
          <p:cNvPr id="14" name="object 14">
            <a:extLst>
              <a:ext uri="{FF2B5EF4-FFF2-40B4-BE49-F238E27FC236}">
                <a16:creationId xmlns:a16="http://schemas.microsoft.com/office/drawing/2014/main" id="{77BFB42F-CE49-66E7-BF0E-435AC51748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36D0174D-AF76-E641-5937-2F5C196DE4E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>
                <a:solidFill>
                  <a:schemeClr val="bg1"/>
                </a:solidFill>
                <a:latin typeface="DIN" panose="00000400000000000000" pitchFamily="2" charset="0"/>
              </a:rPr>
              <a:t>4</a:t>
            </a:fld>
            <a:endParaRPr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8A779B-6CCF-B02F-DD0A-82E1DDAB15B8}"/>
              </a:ext>
            </a:extLst>
          </p:cNvPr>
          <p:cNvSpPr txBox="1"/>
          <p:nvPr/>
        </p:nvSpPr>
        <p:spPr>
          <a:xfrm>
            <a:off x="1977900" y="1752600"/>
            <a:ext cx="1067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AS ORGANIZATIONS LOOK TO THRIVE IN THIS RAPIDLY  CHANGING WORLD, SURGE HELPS CUSTOMERS </a:t>
            </a:r>
          </a:p>
        </p:txBody>
      </p:sp>
    </p:spTree>
    <p:extLst>
      <p:ext uri="{BB962C8B-B14F-4D97-AF65-F5344CB8AC3E}">
        <p14:creationId xmlns:p14="http://schemas.microsoft.com/office/powerpoint/2010/main" val="203277523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71BBD62-875E-ACD1-CA6B-58C1690F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DB836E8-10DD-3998-E029-3662FB147A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65A8CEE-ED67-7668-CB55-F8D4792E7D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9687" y="7546"/>
          <a:ext cx="14660079" cy="822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65A8CEE-ED67-7668-CB55-F8D4792E7D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687" y="7546"/>
                        <a:ext cx="14660079" cy="8229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ject 14">
            <a:extLst>
              <a:ext uri="{FF2B5EF4-FFF2-40B4-BE49-F238E27FC236}">
                <a16:creationId xmlns:a16="http://schemas.microsoft.com/office/drawing/2014/main" id="{77BFB42F-CE49-66E7-BF0E-435AC51748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36D0174D-AF76-E641-5937-2F5C196DE4E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>
                <a:solidFill>
                  <a:schemeClr val="bg1"/>
                </a:solidFill>
                <a:latin typeface="DIN" panose="00000400000000000000" pitchFamily="2" charset="0"/>
              </a:rPr>
              <a:t>5</a:t>
            </a:fld>
            <a:endParaRPr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F98493F9-9C17-E435-C121-DA81FB2D7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348343"/>
              </p:ext>
            </p:extLst>
          </p:nvPr>
        </p:nvGraphicFramePr>
        <p:xfrm>
          <a:off x="914400" y="1981200"/>
          <a:ext cx="12801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object 11">
            <a:extLst>
              <a:ext uri="{FF2B5EF4-FFF2-40B4-BE49-F238E27FC236}">
                <a16:creationId xmlns:a16="http://schemas.microsoft.com/office/drawing/2014/main" id="{F8364B4E-5F46-340C-8669-88A00532A690}"/>
              </a:ext>
            </a:extLst>
          </p:cNvPr>
          <p:cNvSpPr txBox="1">
            <a:spLocks/>
          </p:cNvSpPr>
          <p:nvPr/>
        </p:nvSpPr>
        <p:spPr>
          <a:xfrm>
            <a:off x="3861224" y="484330"/>
            <a:ext cx="6878256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kern="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Our experience by Industry</a:t>
            </a:r>
            <a:endParaRPr lang="en-US" sz="3200" kern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36856820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"/>
            <a:ext cx="14630392" cy="8229592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9830DBF-080C-95F3-25F5-9F6ECAF45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170018"/>
              </p:ext>
            </p:extLst>
          </p:nvPr>
        </p:nvGraphicFramePr>
        <p:xfrm>
          <a:off x="0" y="7541"/>
          <a:ext cx="14630400" cy="821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541"/>
                        <a:ext cx="14630400" cy="821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4"/>
          <p:cNvSpPr/>
          <p:nvPr/>
        </p:nvSpPr>
        <p:spPr>
          <a:xfrm flipV="1">
            <a:off x="3166408" y="3869183"/>
            <a:ext cx="8111191" cy="93216"/>
          </a:xfrm>
          <a:custGeom>
            <a:avLst/>
            <a:gdLst/>
            <a:ahLst/>
            <a:cxnLst/>
            <a:rect l="l" t="t" r="r" b="b"/>
            <a:pathLst>
              <a:path w="7495540">
                <a:moveTo>
                  <a:pt x="0" y="0"/>
                </a:moveTo>
                <a:lnTo>
                  <a:pt x="7495272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14600" y="4127899"/>
            <a:ext cx="9677400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  <a:tabLst>
                <a:tab pos="2993390" algn="l"/>
              </a:tabLst>
            </a:pPr>
            <a:r>
              <a:rPr lang="en-US" sz="2800" spc="-12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MANAGED </a:t>
            </a:r>
            <a:r>
              <a:rPr sz="2800" spc="-12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SERVICES</a:t>
            </a:r>
            <a:r>
              <a:rPr lang="en-US" sz="2800" spc="-12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 </a:t>
            </a:r>
            <a:r>
              <a:rPr lang="en-US" sz="2800" spc="-12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| BUSINESS &amp; TECHNOLOGY CONSULTING</a:t>
            </a:r>
            <a:endParaRPr sz="2800" dirty="0">
              <a:latin typeface="Roboto Medium" panose="02000000000000000000" pitchFamily="2" charset="0"/>
              <a:ea typeface="Roboto Medium" panose="02000000000000000000" pitchFamily="2" charset="0"/>
              <a:cs typeface="D-DIN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68758" y="7653390"/>
            <a:ext cx="696207" cy="420674"/>
          </a:xfrm>
          <a:prstGeom prst="rect">
            <a:avLst/>
          </a:prstGeom>
        </p:spPr>
      </p:pic>
      <p:sp>
        <p:nvSpPr>
          <p:cNvPr id="9" name="object 15">
            <a:extLst>
              <a:ext uri="{FF2B5EF4-FFF2-40B4-BE49-F238E27FC236}">
                <a16:creationId xmlns:a16="http://schemas.microsoft.com/office/drawing/2014/main" id="{72B3CB5D-7BAF-49B8-A6E0-D6A613A75F97}"/>
              </a:ext>
            </a:extLst>
          </p:cNvPr>
          <p:cNvSpPr txBox="1">
            <a:spLocks/>
          </p:cNvSpPr>
          <p:nvPr/>
        </p:nvSpPr>
        <p:spPr>
          <a:xfrm>
            <a:off x="14385291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6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56EB0-BA2C-DC60-0571-69DE2BF32459}"/>
              </a:ext>
            </a:extLst>
          </p:cNvPr>
          <p:cNvSpPr txBox="1"/>
          <p:nvPr/>
        </p:nvSpPr>
        <p:spPr>
          <a:xfrm>
            <a:off x="2514600" y="2667000"/>
            <a:ext cx="967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ENABLING </a:t>
            </a:r>
            <a:r>
              <a:rPr lang="en-IN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DIGITAL  TRANSFORMATION </a:t>
            </a:r>
            <a:r>
              <a:rPr lang="en-IN" sz="40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THROUGH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E5B5E8-BAB0-5497-B35E-6A090DC3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31365C8-B95D-FD37-4092-0C19FCE6A0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068" y="-16941"/>
            <a:ext cx="14630392" cy="8229600"/>
          </a:xfrm>
          <a:prstGeom prst="rect">
            <a:avLst/>
          </a:prstGeom>
        </p:spPr>
      </p:pic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779AEEF-4D1F-E768-AE45-0140C8D9E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963953"/>
              </p:ext>
            </p:extLst>
          </p:nvPr>
        </p:nvGraphicFramePr>
        <p:xfrm>
          <a:off x="-3918" y="4330"/>
          <a:ext cx="14660563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F7A159A-4D04-F379-DD4F-77DD1E68D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918" y="4330"/>
                        <a:ext cx="14660563" cy="822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5">
            <a:extLst>
              <a:ext uri="{FF2B5EF4-FFF2-40B4-BE49-F238E27FC236}">
                <a16:creationId xmlns:a16="http://schemas.microsoft.com/office/drawing/2014/main" id="{F5D5DF30-1C4E-D010-33DE-AB64A6C3FEEB}"/>
              </a:ext>
            </a:extLst>
          </p:cNvPr>
          <p:cNvSpPr/>
          <p:nvPr/>
        </p:nvSpPr>
        <p:spPr>
          <a:xfrm>
            <a:off x="1143000" y="5276676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43C9459-0007-344A-8A15-8EA13C154C37}"/>
              </a:ext>
            </a:extLst>
          </p:cNvPr>
          <p:cNvSpPr txBox="1"/>
          <p:nvPr/>
        </p:nvSpPr>
        <p:spPr>
          <a:xfrm>
            <a:off x="979915" y="5391423"/>
            <a:ext cx="32918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Business Process</a:t>
            </a:r>
            <a:r>
              <a:rPr sz="2000" b="1" spc="-1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Managemen</a:t>
            </a:r>
            <a:r>
              <a:rPr lang="en-US"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 and Consulting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DFED3D6-F4BB-3B2C-424C-F6DA7B3CF6E8}"/>
              </a:ext>
            </a:extLst>
          </p:cNvPr>
          <p:cNvSpPr/>
          <p:nvPr/>
        </p:nvSpPr>
        <p:spPr>
          <a:xfrm>
            <a:off x="1143000" y="6114396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75A5665-60CC-0E16-3E6A-6A2C3E552044}"/>
              </a:ext>
            </a:extLst>
          </p:cNvPr>
          <p:cNvSpPr/>
          <p:nvPr/>
        </p:nvSpPr>
        <p:spPr>
          <a:xfrm>
            <a:off x="1143000" y="4419657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7C1B632-8CC7-DB66-B0BC-5CB834F38C34}"/>
              </a:ext>
            </a:extLst>
          </p:cNvPr>
          <p:cNvSpPr txBox="1"/>
          <p:nvPr/>
        </p:nvSpPr>
        <p:spPr>
          <a:xfrm>
            <a:off x="4841291" y="4603278"/>
            <a:ext cx="498850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Custom application development &amp;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 dirty="0" err="1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DevsecOps</a:t>
            </a:r>
            <a:r>
              <a:rPr lang="en-US" sz="2000" b="1" spc="-7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 with Agile </a:t>
            </a:r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C0B4262-F88D-D884-C95B-4659AC8DE657}"/>
              </a:ext>
            </a:extLst>
          </p:cNvPr>
          <p:cNvSpPr/>
          <p:nvPr/>
        </p:nvSpPr>
        <p:spPr>
          <a:xfrm>
            <a:off x="5820256" y="5486400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3604885-8AE7-D28B-876C-6D68C5AF6813}"/>
              </a:ext>
            </a:extLst>
          </p:cNvPr>
          <p:cNvSpPr txBox="1"/>
          <p:nvPr/>
        </p:nvSpPr>
        <p:spPr>
          <a:xfrm>
            <a:off x="5251648" y="5562600"/>
            <a:ext cx="416779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AI/ML, Data, Analytics And Data Science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15EB499-A3AC-2470-425D-0D31F53E2137}"/>
              </a:ext>
            </a:extLst>
          </p:cNvPr>
          <p:cNvSpPr/>
          <p:nvPr/>
        </p:nvSpPr>
        <p:spPr>
          <a:xfrm>
            <a:off x="5820256" y="597929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ACB5B78-2BA0-A999-B9FE-5DBA47DEFE70}"/>
              </a:ext>
            </a:extLst>
          </p:cNvPr>
          <p:cNvSpPr/>
          <p:nvPr/>
        </p:nvSpPr>
        <p:spPr>
          <a:xfrm flipV="1">
            <a:off x="5137822" y="4419600"/>
            <a:ext cx="4109694" cy="45719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E418FFF-0C33-E6EF-F7C3-2B25115C24DD}"/>
              </a:ext>
            </a:extLst>
          </p:cNvPr>
          <p:cNvSpPr txBox="1"/>
          <p:nvPr/>
        </p:nvSpPr>
        <p:spPr>
          <a:xfrm>
            <a:off x="5689624" y="6136857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Bpm , Integration &amp; </a:t>
            </a:r>
            <a:r>
              <a:rPr lang="en-US" sz="2000" b="1" spc="-45" dirty="0" err="1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Rpa</a:t>
            </a:r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8F407C6-863A-0C6C-15B7-A316F1968A15}"/>
              </a:ext>
            </a:extLst>
          </p:cNvPr>
          <p:cNvSpPr/>
          <p:nvPr/>
        </p:nvSpPr>
        <p:spPr>
          <a:xfrm>
            <a:off x="5820256" y="6755072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2CA1A2F-A307-78F1-A632-D9498AF7231B}"/>
              </a:ext>
            </a:extLst>
          </p:cNvPr>
          <p:cNvSpPr txBox="1"/>
          <p:nvPr/>
        </p:nvSpPr>
        <p:spPr>
          <a:xfrm>
            <a:off x="5689624" y="6931078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Cloud Services and Migration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3C4C5D33-2672-B89D-D77D-856E2361C53D}"/>
              </a:ext>
            </a:extLst>
          </p:cNvPr>
          <p:cNvSpPr txBox="1"/>
          <p:nvPr/>
        </p:nvSpPr>
        <p:spPr>
          <a:xfrm>
            <a:off x="10313232" y="4580116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Application Support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33AAF40C-605B-427E-DEEA-D7430D4FA1BD}"/>
              </a:ext>
            </a:extLst>
          </p:cNvPr>
          <p:cNvSpPr/>
          <p:nvPr/>
        </p:nvSpPr>
        <p:spPr>
          <a:xfrm>
            <a:off x="10408719" y="520351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6105D95-0875-AA25-2F81-38E3887C504E}"/>
              </a:ext>
            </a:extLst>
          </p:cNvPr>
          <p:cNvSpPr txBox="1"/>
          <p:nvPr/>
        </p:nvSpPr>
        <p:spPr>
          <a:xfrm>
            <a:off x="10313232" y="5356507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Cloud</a:t>
            </a:r>
            <a:r>
              <a:rPr sz="2000" b="1" spc="-12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Support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119F989-F199-627E-170A-1182EC151A41}"/>
              </a:ext>
            </a:extLst>
          </p:cNvPr>
          <p:cNvSpPr/>
          <p:nvPr/>
        </p:nvSpPr>
        <p:spPr>
          <a:xfrm>
            <a:off x="10408719" y="597929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0642723-1E32-18EC-9EA6-95C8E45D6194}"/>
              </a:ext>
            </a:extLst>
          </p:cNvPr>
          <p:cNvSpPr/>
          <p:nvPr/>
        </p:nvSpPr>
        <p:spPr>
          <a:xfrm>
            <a:off x="10408719" y="443017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24A9C357-6FF1-B8F0-7501-28DFA19B18CB}"/>
              </a:ext>
            </a:extLst>
          </p:cNvPr>
          <p:cNvSpPr txBox="1"/>
          <p:nvPr/>
        </p:nvSpPr>
        <p:spPr>
          <a:xfrm>
            <a:off x="10313232" y="6248400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8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</a:t>
            </a:r>
            <a:r>
              <a:rPr sz="2000" b="1" spc="-12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e</a:t>
            </a:r>
            <a:r>
              <a:rPr sz="2000" b="1" spc="-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vOps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5552529D-F6B9-6E55-4082-7CFAF8AFA3E1}"/>
              </a:ext>
            </a:extLst>
          </p:cNvPr>
          <p:cNvSpPr/>
          <p:nvPr/>
        </p:nvSpPr>
        <p:spPr>
          <a:xfrm>
            <a:off x="10408719" y="6755072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AA46D0C6-2507-DFF1-744C-6CF5265D394A}"/>
              </a:ext>
            </a:extLst>
          </p:cNvPr>
          <p:cNvSpPr txBox="1"/>
          <p:nvPr/>
        </p:nvSpPr>
        <p:spPr>
          <a:xfrm>
            <a:off x="10313232" y="6905014"/>
            <a:ext cx="32918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Data Management and Database Support 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18D1289C-EABE-8B02-3EDF-73EC4C82B772}"/>
              </a:ext>
            </a:extLst>
          </p:cNvPr>
          <p:cNvSpPr/>
          <p:nvPr/>
        </p:nvSpPr>
        <p:spPr>
          <a:xfrm>
            <a:off x="9600285" y="3161243"/>
            <a:ext cx="0" cy="4390390"/>
          </a:xfrm>
          <a:custGeom>
            <a:avLst/>
            <a:gdLst/>
            <a:ahLst/>
            <a:cxnLst/>
            <a:rect l="l" t="t" r="r" b="b"/>
            <a:pathLst>
              <a:path h="4390390">
                <a:moveTo>
                  <a:pt x="0" y="0"/>
                </a:moveTo>
                <a:lnTo>
                  <a:pt x="0" y="4389868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BB62ABC5-A636-5A9E-4E01-C487A5F34334}"/>
              </a:ext>
            </a:extLst>
          </p:cNvPr>
          <p:cNvSpPr/>
          <p:nvPr/>
        </p:nvSpPr>
        <p:spPr>
          <a:xfrm>
            <a:off x="4929215" y="3161243"/>
            <a:ext cx="0" cy="4390390"/>
          </a:xfrm>
          <a:custGeom>
            <a:avLst/>
            <a:gdLst/>
            <a:ahLst/>
            <a:cxnLst/>
            <a:rect l="l" t="t" r="r" b="b"/>
            <a:pathLst>
              <a:path h="4390390">
                <a:moveTo>
                  <a:pt x="0" y="0"/>
                </a:moveTo>
                <a:lnTo>
                  <a:pt x="0" y="4389868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>
            <a:extLst>
              <a:ext uri="{FF2B5EF4-FFF2-40B4-BE49-F238E27FC236}">
                <a16:creationId xmlns:a16="http://schemas.microsoft.com/office/drawing/2014/main" id="{6DB9AE5D-F922-0AA4-DF05-7746EE6A902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34" name="object 34">
            <a:extLst>
              <a:ext uri="{FF2B5EF4-FFF2-40B4-BE49-F238E27FC236}">
                <a16:creationId xmlns:a16="http://schemas.microsoft.com/office/drawing/2014/main" id="{9D885FAF-F480-AAA5-3130-94C4263F10F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327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35" name="object 15">
            <a:extLst>
              <a:ext uri="{FF2B5EF4-FFF2-40B4-BE49-F238E27FC236}">
                <a16:creationId xmlns:a16="http://schemas.microsoft.com/office/drawing/2014/main" id="{7E07DDE6-5118-D5A3-6D77-CAC25E7E1D43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7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530046D-C82A-984F-C7FC-4213315BDC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63" y="1316736"/>
            <a:ext cx="4453128" cy="19598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D348A3-BF0E-19A9-3527-5B92D2E808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76" y="1284079"/>
            <a:ext cx="4456176" cy="1959864"/>
          </a:xfrm>
          <a:prstGeom prst="rect">
            <a:avLst/>
          </a:prstGeom>
        </p:spPr>
      </p:pic>
      <p:pic>
        <p:nvPicPr>
          <p:cNvPr id="41" name="Picture 40" descr="Text&#10;&#10;Description automatically generated with low confidence">
            <a:extLst>
              <a:ext uri="{FF2B5EF4-FFF2-40B4-BE49-F238E27FC236}">
                <a16:creationId xmlns:a16="http://schemas.microsoft.com/office/drawing/2014/main" id="{8034939D-1537-BED1-9C61-095DBD618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7" y="1284079"/>
            <a:ext cx="4453128" cy="1959864"/>
          </a:xfrm>
          <a:prstGeom prst="rect">
            <a:avLst/>
          </a:prstGeom>
        </p:spPr>
      </p:pic>
      <p:sp>
        <p:nvSpPr>
          <p:cNvPr id="18" name="Title 10">
            <a:extLst>
              <a:ext uri="{FF2B5EF4-FFF2-40B4-BE49-F238E27FC236}">
                <a16:creationId xmlns:a16="http://schemas.microsoft.com/office/drawing/2014/main" id="{EED53B6C-15A5-7623-2A9C-DD949DB4E833}"/>
              </a:ext>
            </a:extLst>
          </p:cNvPr>
          <p:cNvSpPr txBox="1">
            <a:spLocks/>
          </p:cNvSpPr>
          <p:nvPr/>
        </p:nvSpPr>
        <p:spPr>
          <a:xfrm>
            <a:off x="5693324" y="244085"/>
            <a:ext cx="3006230" cy="79959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SERVICES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01446A24-1AC0-A7DD-898C-B1F5696675E7}"/>
              </a:ext>
            </a:extLst>
          </p:cNvPr>
          <p:cNvSpPr/>
          <p:nvPr/>
        </p:nvSpPr>
        <p:spPr>
          <a:xfrm>
            <a:off x="1219200" y="6939368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387D8B36-70AB-FE68-5609-156808494504}"/>
              </a:ext>
            </a:extLst>
          </p:cNvPr>
          <p:cNvSpPr txBox="1"/>
          <p:nvPr/>
        </p:nvSpPr>
        <p:spPr>
          <a:xfrm>
            <a:off x="979915" y="6229623"/>
            <a:ext cx="32918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Financial Transformation and Fintech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7906B475-AC92-D7C7-DF89-9E43075D9975}"/>
              </a:ext>
            </a:extLst>
          </p:cNvPr>
          <p:cNvSpPr txBox="1"/>
          <p:nvPr/>
        </p:nvSpPr>
        <p:spPr>
          <a:xfrm>
            <a:off x="979915" y="7086600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AI/Data Consulting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5AEDE6-6F83-C6E8-24F5-452A4AF57ABA}"/>
              </a:ext>
            </a:extLst>
          </p:cNvPr>
          <p:cNvSpPr txBox="1"/>
          <p:nvPr/>
        </p:nvSpPr>
        <p:spPr>
          <a:xfrm>
            <a:off x="582839" y="3310314"/>
            <a:ext cx="417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5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Technology, Domain  &amp;  </a:t>
            </a:r>
            <a:r>
              <a:rPr lang="en-US" sz="2800" b="1" spc="-114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Business Consulting</a:t>
            </a:r>
            <a:endParaRPr lang="en-US" sz="28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EE7227-EC81-D144-3168-35B25503D47D}"/>
              </a:ext>
            </a:extLst>
          </p:cNvPr>
          <p:cNvSpPr txBox="1"/>
          <p:nvPr/>
        </p:nvSpPr>
        <p:spPr>
          <a:xfrm>
            <a:off x="537182" y="4507678"/>
            <a:ext cx="417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Technology Advisory and Architecture </a:t>
            </a:r>
            <a:r>
              <a:rPr lang="en-US" sz="2000" b="1" spc="-1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Consulting</a:t>
            </a:r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0BC01C-1CB2-9D24-1172-0F9BD26AE373}"/>
              </a:ext>
            </a:extLst>
          </p:cNvPr>
          <p:cNvSpPr txBox="1"/>
          <p:nvPr/>
        </p:nvSpPr>
        <p:spPr>
          <a:xfrm>
            <a:off x="5246891" y="3300410"/>
            <a:ext cx="417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ctr"/>
            <a:r>
              <a:rPr lang="en-US" sz="2800" b="1" spc="-135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Application</a:t>
            </a:r>
          </a:p>
          <a:p>
            <a:pPr marR="5080" algn="ctr"/>
            <a:r>
              <a:rPr lang="en-US" sz="2800" b="1" spc="-135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Development</a:t>
            </a:r>
            <a:endParaRPr lang="en-US" sz="28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01F546-EB9A-1BB7-0FE9-3F5003B81070}"/>
              </a:ext>
            </a:extLst>
          </p:cNvPr>
          <p:cNvSpPr txBox="1"/>
          <p:nvPr/>
        </p:nvSpPr>
        <p:spPr>
          <a:xfrm>
            <a:off x="9870499" y="3300410"/>
            <a:ext cx="417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ctr"/>
            <a:r>
              <a:rPr lang="en-US" sz="2800" b="1" spc="-120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Maintenance  &amp; Support Services</a:t>
            </a:r>
            <a:endParaRPr lang="en-US" sz="2800" dirty="0">
              <a:solidFill>
                <a:srgbClr val="82C7E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6822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4F574A9-E436-FD50-5EC0-15434DA46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617170"/>
              </p:ext>
            </p:extLst>
          </p:nvPr>
        </p:nvGraphicFramePr>
        <p:xfrm>
          <a:off x="-152400" y="-35234"/>
          <a:ext cx="14859000" cy="834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042455" imgH="12928108" progId="">
                  <p:embed/>
                </p:oleObj>
              </mc:Choice>
              <mc:Fallback>
                <p:oleObj r:id="rId2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7779792-44A7-61C6-3940-E4BBA82137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-35234"/>
                        <a:ext cx="14859000" cy="8341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5B80C73-0161-AB91-C783-846D4106E03A}"/>
              </a:ext>
            </a:extLst>
          </p:cNvPr>
          <p:cNvSpPr/>
          <p:nvPr/>
        </p:nvSpPr>
        <p:spPr>
          <a:xfrm>
            <a:off x="3733800" y="1447062"/>
            <a:ext cx="10131552" cy="2455285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1A4913-FD1F-5541-3670-76343F183423}"/>
              </a:ext>
            </a:extLst>
          </p:cNvPr>
          <p:cNvSpPr/>
          <p:nvPr/>
        </p:nvSpPr>
        <p:spPr>
          <a:xfrm>
            <a:off x="286512" y="1676400"/>
            <a:ext cx="3675888" cy="1960081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Business Process Management (BPM)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66BE6A-1881-0E75-FE33-DFACFFAA1880}"/>
              </a:ext>
            </a:extLst>
          </p:cNvPr>
          <p:cNvGrpSpPr/>
          <p:nvPr/>
        </p:nvGrpSpPr>
        <p:grpSpPr>
          <a:xfrm>
            <a:off x="4059796" y="1781848"/>
            <a:ext cx="2939030" cy="828951"/>
            <a:chOff x="8763000" y="1371600"/>
            <a:chExt cx="2971800" cy="838200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702B68-D831-E0E6-A826-0AF2C0CADD26}"/>
                </a:ext>
              </a:extLst>
            </p:cNvPr>
            <p:cNvSpPr/>
            <p:nvPr/>
          </p:nvSpPr>
          <p:spPr>
            <a:xfrm>
              <a:off x="8763000" y="137160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" name="Picture 8" descr="A blue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126CBC80-5B37-C16B-2009-E1EEF394D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200" y="1371600"/>
              <a:ext cx="2036114" cy="838200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558FA2-A2CF-3ADA-36C3-D60E60864F86}"/>
              </a:ext>
            </a:extLst>
          </p:cNvPr>
          <p:cNvGrpSpPr/>
          <p:nvPr/>
        </p:nvGrpSpPr>
        <p:grpSpPr>
          <a:xfrm>
            <a:off x="4059796" y="2667000"/>
            <a:ext cx="2939030" cy="828951"/>
            <a:chOff x="7696200" y="2551246"/>
            <a:chExt cx="2971800" cy="838200"/>
          </a:xfrm>
        </p:grpSpPr>
        <p:sp useBgFill="1"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F94619B-382C-F3AB-C900-71972973A4F5}"/>
                </a:ext>
              </a:extLst>
            </p:cNvPr>
            <p:cNvSpPr/>
            <p:nvPr/>
          </p:nvSpPr>
          <p:spPr>
            <a:xfrm>
              <a:off x="7696200" y="2551246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2" name="Picture 11" descr="A picture containing font, graphics, graphic design, logo&#10;&#10;Description automatically generated">
              <a:extLst>
                <a:ext uri="{FF2B5EF4-FFF2-40B4-BE49-F238E27FC236}">
                  <a16:creationId xmlns:a16="http://schemas.microsoft.com/office/drawing/2014/main" id="{D43A3BFE-4651-BA67-EA2A-18A80B2B2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021" y="2814680"/>
              <a:ext cx="2367165" cy="38443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EC52E-3853-07C0-E77B-791F2D4D7A59}"/>
              </a:ext>
            </a:extLst>
          </p:cNvPr>
          <p:cNvGrpSpPr/>
          <p:nvPr/>
        </p:nvGrpSpPr>
        <p:grpSpPr>
          <a:xfrm>
            <a:off x="7086600" y="1781848"/>
            <a:ext cx="2939030" cy="828951"/>
            <a:chOff x="4253266" y="2547980"/>
            <a:chExt cx="2971800" cy="8382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5977A3-A3C4-0BF1-1D0A-7425CBAA639D}"/>
                </a:ext>
              </a:extLst>
            </p:cNvPr>
            <p:cNvSpPr/>
            <p:nvPr/>
          </p:nvSpPr>
          <p:spPr>
            <a:xfrm>
              <a:off x="4253266" y="2547980"/>
              <a:ext cx="2971800" cy="838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ABE368-A79B-F3BF-4501-309AA1322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929" y="2611376"/>
              <a:ext cx="2249330" cy="74037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723668-EFCF-134C-5EB9-D19F7051194A}"/>
              </a:ext>
            </a:extLst>
          </p:cNvPr>
          <p:cNvGrpSpPr/>
          <p:nvPr/>
        </p:nvGrpSpPr>
        <p:grpSpPr>
          <a:xfrm>
            <a:off x="10134600" y="2250521"/>
            <a:ext cx="2939030" cy="828951"/>
            <a:chOff x="4236462" y="3768945"/>
            <a:chExt cx="2971800" cy="8382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DB52468-222B-766F-AE76-FBEA450823F9}"/>
                </a:ext>
              </a:extLst>
            </p:cNvPr>
            <p:cNvSpPr/>
            <p:nvPr/>
          </p:nvSpPr>
          <p:spPr>
            <a:xfrm>
              <a:off x="4236462" y="3768945"/>
              <a:ext cx="2971800" cy="838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8" name="Picture 17" descr="A picture containing font, typography, text, graphics&#10;&#10;Description automatically generated">
              <a:extLst>
                <a:ext uri="{FF2B5EF4-FFF2-40B4-BE49-F238E27FC236}">
                  <a16:creationId xmlns:a16="http://schemas.microsoft.com/office/drawing/2014/main" id="{433309C1-C473-2AC3-E9FE-7D545DE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295" y="3981169"/>
              <a:ext cx="2624134" cy="43338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908655-584D-DDF3-25FA-3D63A4AC6D40}"/>
              </a:ext>
            </a:extLst>
          </p:cNvPr>
          <p:cNvGrpSpPr/>
          <p:nvPr/>
        </p:nvGrpSpPr>
        <p:grpSpPr>
          <a:xfrm>
            <a:off x="7086600" y="2667000"/>
            <a:ext cx="2939030" cy="828951"/>
            <a:chOff x="7753894" y="6091280"/>
            <a:chExt cx="2971800" cy="838200"/>
          </a:xfrm>
        </p:grpSpPr>
        <p:sp useBgFill="1"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3C0E0C-9F71-E7DD-83E1-44BA8C96EDFA}"/>
                </a:ext>
              </a:extLst>
            </p:cNvPr>
            <p:cNvSpPr/>
            <p:nvPr/>
          </p:nvSpPr>
          <p:spPr>
            <a:xfrm>
              <a:off x="7753894" y="6091280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1" name="Picture 20" descr="A picture containing text, font, logo, graphics&#10;&#10;Description automatically generated">
              <a:extLst>
                <a:ext uri="{FF2B5EF4-FFF2-40B4-BE49-F238E27FC236}">
                  <a16:creationId xmlns:a16="http://schemas.microsoft.com/office/drawing/2014/main" id="{79391164-99F5-975A-A846-43B47CB8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084" y="6167480"/>
              <a:ext cx="2833073" cy="722087"/>
            </a:xfrm>
            <a:prstGeom prst="rect">
              <a:avLst/>
            </a:prstGeom>
          </p:spPr>
        </p:pic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534BDE0-CE03-8A0A-8C13-C081027C1CD2}"/>
              </a:ext>
            </a:extLst>
          </p:cNvPr>
          <p:cNvSpPr/>
          <p:nvPr/>
        </p:nvSpPr>
        <p:spPr>
          <a:xfrm>
            <a:off x="3733800" y="3984327"/>
            <a:ext cx="10131552" cy="1920240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660F2F-E812-A428-D8E1-DCFA52B1F824}"/>
              </a:ext>
            </a:extLst>
          </p:cNvPr>
          <p:cNvGrpSpPr/>
          <p:nvPr/>
        </p:nvGrpSpPr>
        <p:grpSpPr>
          <a:xfrm>
            <a:off x="4059796" y="4495800"/>
            <a:ext cx="2971800" cy="838200"/>
            <a:chOff x="882221" y="3805280"/>
            <a:chExt cx="2971800" cy="838200"/>
          </a:xfrm>
        </p:grpSpPr>
        <p:sp useBgFill="1"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62F882E-791B-B2E1-F750-5AE90ACD13CF}"/>
                </a:ext>
              </a:extLst>
            </p:cNvPr>
            <p:cNvSpPr/>
            <p:nvPr/>
          </p:nvSpPr>
          <p:spPr>
            <a:xfrm>
              <a:off x="882221" y="3805280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4ADAB8-AAA9-EB1F-1686-402931F14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1625" y="3941144"/>
              <a:ext cx="1045604" cy="6261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14F0A7-955A-F981-C558-A7A1E850C8EC}"/>
              </a:ext>
            </a:extLst>
          </p:cNvPr>
          <p:cNvGrpSpPr/>
          <p:nvPr/>
        </p:nvGrpSpPr>
        <p:grpSpPr>
          <a:xfrm>
            <a:off x="7086600" y="4495800"/>
            <a:ext cx="2971800" cy="838200"/>
            <a:chOff x="4266329" y="4948280"/>
            <a:chExt cx="2971800" cy="838200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0011B73-0A2C-1B3E-015A-CBED650D5331}"/>
                </a:ext>
              </a:extLst>
            </p:cNvPr>
            <p:cNvSpPr/>
            <p:nvPr/>
          </p:nvSpPr>
          <p:spPr>
            <a:xfrm>
              <a:off x="4266329" y="49482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8" name="Picture 37" descr="A blue and black logo&#10;&#10;Description automatically generated with low confidence">
              <a:extLst>
                <a:ext uri="{FF2B5EF4-FFF2-40B4-BE49-F238E27FC236}">
                  <a16:creationId xmlns:a16="http://schemas.microsoft.com/office/drawing/2014/main" id="{941A8D86-0614-0B41-C0E8-B6C0FE60C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71" b="24884"/>
            <a:stretch/>
          </p:blipFill>
          <p:spPr>
            <a:xfrm>
              <a:off x="4534856" y="5024480"/>
              <a:ext cx="2367165" cy="728223"/>
            </a:xfrm>
            <a:prstGeom prst="rect">
              <a:avLst/>
            </a:prstGeom>
            <a:grpFill/>
          </p:spPr>
        </p:pic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6BBFD8-9EBC-7C3E-9F0E-2E8DDBECFBF5}"/>
              </a:ext>
            </a:extLst>
          </p:cNvPr>
          <p:cNvSpPr/>
          <p:nvPr/>
        </p:nvSpPr>
        <p:spPr>
          <a:xfrm>
            <a:off x="286512" y="4146266"/>
            <a:ext cx="3675888" cy="1567693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Cloud Technology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CDD775-BC40-B523-4D6D-EFB55A351C44}"/>
              </a:ext>
            </a:extLst>
          </p:cNvPr>
          <p:cNvGrpSpPr/>
          <p:nvPr/>
        </p:nvGrpSpPr>
        <p:grpSpPr>
          <a:xfrm>
            <a:off x="10134600" y="4495800"/>
            <a:ext cx="2971800" cy="838200"/>
            <a:chOff x="7716883" y="4948280"/>
            <a:chExt cx="2971800" cy="838200"/>
          </a:xfrm>
        </p:grpSpPr>
        <p:sp useBgFill="1"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FE86EB5-FFEC-0695-EF86-39502F2459EC}"/>
                </a:ext>
              </a:extLst>
            </p:cNvPr>
            <p:cNvSpPr/>
            <p:nvPr/>
          </p:nvSpPr>
          <p:spPr>
            <a:xfrm>
              <a:off x="7716883" y="4948280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06B4033-331B-78CF-2D58-2F2A3D54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5608" y="5100680"/>
              <a:ext cx="950975" cy="609600"/>
            </a:xfrm>
            <a:prstGeom prst="rect">
              <a:avLst/>
            </a:prstGeom>
          </p:spPr>
        </p:pic>
      </p:grpSp>
      <p:sp>
        <p:nvSpPr>
          <p:cNvPr id="43" name="object 97">
            <a:extLst>
              <a:ext uri="{FF2B5EF4-FFF2-40B4-BE49-F238E27FC236}">
                <a16:creationId xmlns:a16="http://schemas.microsoft.com/office/drawing/2014/main" id="{592ECDB1-9863-DEEC-C189-3EBEC38E08B7}"/>
              </a:ext>
            </a:extLst>
          </p:cNvPr>
          <p:cNvSpPr txBox="1">
            <a:spLocks/>
          </p:cNvSpPr>
          <p:nvPr/>
        </p:nvSpPr>
        <p:spPr>
          <a:xfrm>
            <a:off x="2667000" y="240343"/>
            <a:ext cx="92964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400" cap="small">
                <a:solidFill>
                  <a:srgbClr val="82C7E2"/>
                </a:solidFill>
                <a:latin typeface="LEMON MILK Medium" panose="000006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Bold" panose="00000800000000000000" pitchFamily="2" charset="0"/>
                <a:cs typeface="Poppins Bold" panose="00000800000000000000" pitchFamily="2" charset="0"/>
              </a:rPr>
              <a:t>We move your business forward</a:t>
            </a:r>
          </a:p>
        </p:txBody>
      </p:sp>
      <p:sp>
        <p:nvSpPr>
          <p:cNvPr id="44" name="object 97">
            <a:extLst>
              <a:ext uri="{FF2B5EF4-FFF2-40B4-BE49-F238E27FC236}">
                <a16:creationId xmlns:a16="http://schemas.microsoft.com/office/drawing/2014/main" id="{A47E92EA-0A93-2B28-CB23-44BF629AF599}"/>
              </a:ext>
            </a:extLst>
          </p:cNvPr>
          <p:cNvSpPr txBox="1">
            <a:spLocks/>
          </p:cNvSpPr>
          <p:nvPr/>
        </p:nvSpPr>
        <p:spPr>
          <a:xfrm>
            <a:off x="2980597" y="846221"/>
            <a:ext cx="866920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400" cap="small">
                <a:solidFill>
                  <a:srgbClr val="82C7E2"/>
                </a:solidFill>
                <a:latin typeface="LEMON MILK Medium" panose="000006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Medium" panose="02000000000000000000" pitchFamily="2" charset="0"/>
                <a:ea typeface="Roboto Medium" panose="02000000000000000000" pitchFamily="2" charset="0"/>
              </a:rPr>
              <a:t>with these cutting-edge technologies</a:t>
            </a:r>
          </a:p>
        </p:txBody>
      </p:sp>
      <p:pic>
        <p:nvPicPr>
          <p:cNvPr id="47" name="object 33">
            <a:extLst>
              <a:ext uri="{FF2B5EF4-FFF2-40B4-BE49-F238E27FC236}">
                <a16:creationId xmlns:a16="http://schemas.microsoft.com/office/drawing/2014/main" id="{5A3DF21A-1217-0E74-A6D9-C4F31861CD0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48" name="object 15">
            <a:extLst>
              <a:ext uri="{FF2B5EF4-FFF2-40B4-BE49-F238E27FC236}">
                <a16:creationId xmlns:a16="http://schemas.microsoft.com/office/drawing/2014/main" id="{6E90F606-E644-F66E-08A2-D619BED73577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8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431D5AD-6C39-4C06-F9D6-936E4F55AF06}"/>
              </a:ext>
            </a:extLst>
          </p:cNvPr>
          <p:cNvSpPr/>
          <p:nvPr/>
        </p:nvSpPr>
        <p:spPr>
          <a:xfrm>
            <a:off x="3733800" y="6080760"/>
            <a:ext cx="10131552" cy="1920240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93489DC-2112-3EE9-FFAA-93C2A1F4DE4E}"/>
              </a:ext>
            </a:extLst>
          </p:cNvPr>
          <p:cNvSpPr/>
          <p:nvPr/>
        </p:nvSpPr>
        <p:spPr>
          <a:xfrm>
            <a:off x="286512" y="6257544"/>
            <a:ext cx="3671972" cy="1563624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Robotic Process Automation (RPA)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7C9625-4370-8F1B-DF55-1EBFD78A51A6}"/>
              </a:ext>
            </a:extLst>
          </p:cNvPr>
          <p:cNvGrpSpPr/>
          <p:nvPr/>
        </p:nvGrpSpPr>
        <p:grpSpPr>
          <a:xfrm>
            <a:off x="7086600" y="6629400"/>
            <a:ext cx="2971800" cy="838200"/>
            <a:chOff x="7010400" y="1143000"/>
            <a:chExt cx="2971800" cy="838200"/>
          </a:xfrm>
          <a:solidFill>
            <a:schemeClr val="bg1"/>
          </a:solidFill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98F60FC-1FE7-C00F-5B76-775E1DC46702}"/>
                </a:ext>
              </a:extLst>
            </p:cNvPr>
            <p:cNvSpPr/>
            <p:nvPr/>
          </p:nvSpPr>
          <p:spPr>
            <a:xfrm>
              <a:off x="7010400" y="114300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2" name="Picture 61" descr="A blue and black logo&#10;&#10;Description automatically generated with medium confidence">
              <a:extLst>
                <a:ext uri="{FF2B5EF4-FFF2-40B4-BE49-F238E27FC236}">
                  <a16:creationId xmlns:a16="http://schemas.microsoft.com/office/drawing/2014/main" id="{E2CC7338-DAB5-232E-6C71-70EB461B6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808" y="1274717"/>
              <a:ext cx="533400" cy="544286"/>
            </a:xfrm>
            <a:prstGeom prst="rect">
              <a:avLst/>
            </a:prstGeom>
            <a:grpFill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342AE71-D1B0-A470-7D06-6A957A173029}"/>
              </a:ext>
            </a:extLst>
          </p:cNvPr>
          <p:cNvGrpSpPr/>
          <p:nvPr/>
        </p:nvGrpSpPr>
        <p:grpSpPr>
          <a:xfrm>
            <a:off x="4059796" y="6629400"/>
            <a:ext cx="2971800" cy="838200"/>
            <a:chOff x="3672406" y="5689253"/>
            <a:chExt cx="2971800" cy="838200"/>
          </a:xfrm>
        </p:grpSpPr>
        <p:sp useBgFill="1"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960197C-03EC-5EF6-A6FF-CAD8AAFBE22B}"/>
                </a:ext>
              </a:extLst>
            </p:cNvPr>
            <p:cNvSpPr/>
            <p:nvPr/>
          </p:nvSpPr>
          <p:spPr>
            <a:xfrm>
              <a:off x="3672406" y="5689253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E1CD7AB-EA4A-D265-9237-74477CA26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0404" y="5740460"/>
              <a:ext cx="1915804" cy="702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03AF7F9-A8C5-55BD-5BC3-BA8605C32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197693"/>
              </p:ext>
            </p:extLst>
          </p:nvPr>
        </p:nvGraphicFramePr>
        <p:xfrm>
          <a:off x="-152400" y="-35234"/>
          <a:ext cx="14859000" cy="834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042455" imgH="12928108" progId="">
                  <p:embed/>
                </p:oleObj>
              </mc:Choice>
              <mc:Fallback>
                <p:oleObj r:id="rId2" imgW="23042455" imgH="12928108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4F574A9-E436-FD50-5EC0-15434DA46A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-35234"/>
                        <a:ext cx="14859000" cy="8341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object 33">
            <a:extLst>
              <a:ext uri="{FF2B5EF4-FFF2-40B4-BE49-F238E27FC236}">
                <a16:creationId xmlns:a16="http://schemas.microsoft.com/office/drawing/2014/main" id="{5A3DF21A-1217-0E74-A6D9-C4F31861CD0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48" name="object 15">
            <a:extLst>
              <a:ext uri="{FF2B5EF4-FFF2-40B4-BE49-F238E27FC236}">
                <a16:creationId xmlns:a16="http://schemas.microsoft.com/office/drawing/2014/main" id="{6E90F606-E644-F66E-08A2-D619BED73577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9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01BEBD-51AE-F814-BD3C-5B015E0DE4B5}"/>
              </a:ext>
            </a:extLst>
          </p:cNvPr>
          <p:cNvSpPr/>
          <p:nvPr/>
        </p:nvSpPr>
        <p:spPr>
          <a:xfrm>
            <a:off x="3695700" y="685800"/>
            <a:ext cx="7429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B68BC8F-B944-2261-E9B1-EF0A5EDB1E3F}"/>
              </a:ext>
            </a:extLst>
          </p:cNvPr>
          <p:cNvSpPr/>
          <p:nvPr/>
        </p:nvSpPr>
        <p:spPr>
          <a:xfrm>
            <a:off x="762000" y="838200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UI / UX T</a:t>
            </a: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echnologies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72124D-4067-6043-79DA-7E0B8BCF6F37}"/>
              </a:ext>
            </a:extLst>
          </p:cNvPr>
          <p:cNvGrpSpPr/>
          <p:nvPr/>
        </p:nvGrpSpPr>
        <p:grpSpPr>
          <a:xfrm>
            <a:off x="4191000" y="1077512"/>
            <a:ext cx="2971800" cy="838200"/>
            <a:chOff x="11093021" y="6091280"/>
            <a:chExt cx="2971800" cy="838200"/>
          </a:xfrm>
          <a:solidFill>
            <a:schemeClr val="bg1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62815C4-B76F-2B62-7E2A-9113D640E06F}"/>
                </a:ext>
              </a:extLst>
            </p:cNvPr>
            <p:cNvSpPr/>
            <p:nvPr/>
          </p:nvSpPr>
          <p:spPr>
            <a:xfrm>
              <a:off x="11093021" y="60912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6" name="Picture 25" descr="A red and white logo&#10;&#10;Description automatically generated with medium confidence">
              <a:extLst>
                <a:ext uri="{FF2B5EF4-FFF2-40B4-BE49-F238E27FC236}">
                  <a16:creationId xmlns:a16="http://schemas.microsoft.com/office/drawing/2014/main" id="{C0A35B5F-6608-9C6D-30D1-2BC857C4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621" y="6167480"/>
              <a:ext cx="762000" cy="762000"/>
            </a:xfrm>
            <a:prstGeom prst="rect">
              <a:avLst/>
            </a:prstGeom>
            <a:grpFill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E5D5D8-8645-A496-A438-8D4C61439083}"/>
              </a:ext>
            </a:extLst>
          </p:cNvPr>
          <p:cNvGrpSpPr/>
          <p:nvPr/>
        </p:nvGrpSpPr>
        <p:grpSpPr>
          <a:xfrm>
            <a:off x="7315200" y="990600"/>
            <a:ext cx="2971800" cy="930662"/>
            <a:chOff x="6838542" y="1035296"/>
            <a:chExt cx="2971800" cy="930662"/>
          </a:xfrm>
        </p:grpSpPr>
        <p:sp useBgFill="1"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3DD86CC-35EF-AC8C-E1FC-854AC0881D19}"/>
                </a:ext>
              </a:extLst>
            </p:cNvPr>
            <p:cNvSpPr/>
            <p:nvPr/>
          </p:nvSpPr>
          <p:spPr>
            <a:xfrm>
              <a:off x="6838542" y="1111496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4" name="Picture 33" descr="A picture containing font, graphics, symbol, logo&#10;&#10;Description automatically generated">
              <a:extLst>
                <a:ext uri="{FF2B5EF4-FFF2-40B4-BE49-F238E27FC236}">
                  <a16:creationId xmlns:a16="http://schemas.microsoft.com/office/drawing/2014/main" id="{CACBCA14-8B04-6569-B53B-5D0F2C7BF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618" y="1035296"/>
              <a:ext cx="1861324" cy="930662"/>
            </a:xfrm>
            <a:prstGeom prst="rect">
              <a:avLst/>
            </a:prstGeom>
          </p:spPr>
        </p:pic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37E858A-F389-5769-4809-5DD8C8CE6803}"/>
              </a:ext>
            </a:extLst>
          </p:cNvPr>
          <p:cNvSpPr/>
          <p:nvPr/>
        </p:nvSpPr>
        <p:spPr>
          <a:xfrm>
            <a:off x="3695700" y="2590800"/>
            <a:ext cx="7429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FA5C687-CFEE-FA1E-B30F-9AE1FBC27AF3}"/>
              </a:ext>
            </a:extLst>
          </p:cNvPr>
          <p:cNvSpPr/>
          <p:nvPr/>
        </p:nvSpPr>
        <p:spPr>
          <a:xfrm>
            <a:off x="762000" y="2743200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QA Automation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64F37E-B111-E9DD-0B0C-D9886BA5A395}"/>
              </a:ext>
            </a:extLst>
          </p:cNvPr>
          <p:cNvGrpSpPr/>
          <p:nvPr/>
        </p:nvGrpSpPr>
        <p:grpSpPr>
          <a:xfrm>
            <a:off x="4191000" y="3048000"/>
            <a:ext cx="2971800" cy="838200"/>
            <a:chOff x="908347" y="5024480"/>
            <a:chExt cx="2971800" cy="838200"/>
          </a:xfrm>
          <a:solidFill>
            <a:schemeClr val="bg1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D5EE9DA-92A1-4B65-EEB4-21BB8F78A78B}"/>
                </a:ext>
              </a:extLst>
            </p:cNvPr>
            <p:cNvSpPr/>
            <p:nvPr/>
          </p:nvSpPr>
          <p:spPr>
            <a:xfrm>
              <a:off x="908347" y="50244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7" name="Picture 5" descr="Icon&#10;&#10;Description automatically generated">
              <a:extLst>
                <a:ext uri="{FF2B5EF4-FFF2-40B4-BE49-F238E27FC236}">
                  <a16:creationId xmlns:a16="http://schemas.microsoft.com/office/drawing/2014/main" id="{D256CFA0-9696-B949-6FB7-140232CAF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6376" y="5072063"/>
              <a:ext cx="766483" cy="734546"/>
            </a:xfrm>
            <a:prstGeom prst="rect">
              <a:avLst/>
            </a:prstGeom>
            <a:grpFill/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8766055-A091-B628-C617-600AEBE30AAD}"/>
              </a:ext>
            </a:extLst>
          </p:cNvPr>
          <p:cNvGrpSpPr/>
          <p:nvPr/>
        </p:nvGrpSpPr>
        <p:grpSpPr>
          <a:xfrm>
            <a:off x="7315200" y="3048000"/>
            <a:ext cx="2971800" cy="838200"/>
            <a:chOff x="8326374" y="3144222"/>
            <a:chExt cx="2971800" cy="838200"/>
          </a:xfrm>
        </p:grpSpPr>
        <p:sp useBgFill="1"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ACF4600-59E5-0FA4-863A-DA96AC5AD4A8}"/>
                </a:ext>
              </a:extLst>
            </p:cNvPr>
            <p:cNvSpPr/>
            <p:nvPr/>
          </p:nvSpPr>
          <p:spPr>
            <a:xfrm>
              <a:off x="8326374" y="3144222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D427D986-1DFF-937F-A6D0-ED9B0B0FA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95262" y="3267412"/>
              <a:ext cx="1434024" cy="591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C6C55AD7-C005-80F3-07FE-5E15F7D15686}"/>
              </a:ext>
            </a:extLst>
          </p:cNvPr>
          <p:cNvSpPr/>
          <p:nvPr/>
        </p:nvSpPr>
        <p:spPr>
          <a:xfrm>
            <a:off x="3695700" y="4419600"/>
            <a:ext cx="10477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77D0EC9-DE74-82F2-DC31-C93CEFFC0527}"/>
              </a:ext>
            </a:extLst>
          </p:cNvPr>
          <p:cNvSpPr/>
          <p:nvPr/>
        </p:nvSpPr>
        <p:spPr>
          <a:xfrm>
            <a:off x="762000" y="4572000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Other Technologies Supported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6DEFDC4-730C-0B8F-655A-8D8E2FFA1E15}"/>
              </a:ext>
            </a:extLst>
          </p:cNvPr>
          <p:cNvGrpSpPr/>
          <p:nvPr/>
        </p:nvGrpSpPr>
        <p:grpSpPr>
          <a:xfrm>
            <a:off x="4191000" y="4833662"/>
            <a:ext cx="2971800" cy="838200"/>
            <a:chOff x="5943600" y="5018641"/>
            <a:chExt cx="2971800" cy="838200"/>
          </a:xfrm>
        </p:grpSpPr>
        <p:sp useBgFill="1"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7B4AF63-3F94-9D75-00C2-DA21CB41121C}"/>
                </a:ext>
              </a:extLst>
            </p:cNvPr>
            <p:cNvSpPr/>
            <p:nvPr/>
          </p:nvSpPr>
          <p:spPr>
            <a:xfrm>
              <a:off x="5943600" y="5018641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8B03E3A-4961-C5DE-E420-723C4F11F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4228" y="5054096"/>
              <a:ext cx="1605490" cy="80274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300A456-3DAB-4081-D710-DD5E72C383D7}"/>
              </a:ext>
            </a:extLst>
          </p:cNvPr>
          <p:cNvGrpSpPr/>
          <p:nvPr/>
        </p:nvGrpSpPr>
        <p:grpSpPr>
          <a:xfrm>
            <a:off x="7315200" y="4833662"/>
            <a:ext cx="2971800" cy="838200"/>
            <a:chOff x="882221" y="6167480"/>
            <a:chExt cx="2971800" cy="838200"/>
          </a:xfrm>
          <a:solidFill>
            <a:schemeClr val="bg1"/>
          </a:solidFill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3C7014F-D80E-22FD-F5FC-7860FA738401}"/>
                </a:ext>
              </a:extLst>
            </p:cNvPr>
            <p:cNvSpPr/>
            <p:nvPr/>
          </p:nvSpPr>
          <p:spPr>
            <a:xfrm>
              <a:off x="882221" y="61674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8" name="Picture 77" descr="A hexagon with black and white letters&#10;&#10;Description automatically generated with low confidence">
              <a:extLst>
                <a:ext uri="{FF2B5EF4-FFF2-40B4-BE49-F238E27FC236}">
                  <a16:creationId xmlns:a16="http://schemas.microsoft.com/office/drawing/2014/main" id="{C7E4B285-95AE-9206-2E12-E10C6507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578" y="6205521"/>
              <a:ext cx="685800" cy="791450"/>
            </a:xfrm>
            <a:prstGeom prst="rect">
              <a:avLst/>
            </a:prstGeom>
            <a:grpFill/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05586CD-4F6C-5C13-B7E5-0C10F6E329CF}"/>
              </a:ext>
            </a:extLst>
          </p:cNvPr>
          <p:cNvGrpSpPr/>
          <p:nvPr/>
        </p:nvGrpSpPr>
        <p:grpSpPr>
          <a:xfrm>
            <a:off x="10439400" y="4833662"/>
            <a:ext cx="2971800" cy="838200"/>
            <a:chOff x="11298174" y="5031566"/>
            <a:chExt cx="2971800" cy="838200"/>
          </a:xfrm>
        </p:grpSpPr>
        <p:sp useBgFill="1"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C5E0FB16-643B-4B8B-903C-0ADB482BD25E}"/>
                </a:ext>
              </a:extLst>
            </p:cNvPr>
            <p:cNvSpPr/>
            <p:nvPr/>
          </p:nvSpPr>
          <p:spPr>
            <a:xfrm>
              <a:off x="11298174" y="5031566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1" name="Picture 80" descr="A logo of a coffee cup&#10;&#10;Description automatically generated with low confidence">
              <a:extLst>
                <a:ext uri="{FF2B5EF4-FFF2-40B4-BE49-F238E27FC236}">
                  <a16:creationId xmlns:a16="http://schemas.microsoft.com/office/drawing/2014/main" id="{5D2375CE-2189-455D-4C27-84176FA48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8553" y="5036286"/>
              <a:ext cx="1143000" cy="762000"/>
            </a:xfrm>
            <a:prstGeom prst="rect">
              <a:avLst/>
            </a:prstGeom>
          </p:spPr>
        </p:pic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5301174-7BF0-D059-89F6-918100E88677}"/>
              </a:ext>
            </a:extLst>
          </p:cNvPr>
          <p:cNvSpPr/>
          <p:nvPr/>
        </p:nvSpPr>
        <p:spPr>
          <a:xfrm>
            <a:off x="3695700" y="6278771"/>
            <a:ext cx="10477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FAEB14B8-7ACB-D7A6-CCF4-A29D4970E53C}"/>
              </a:ext>
            </a:extLst>
          </p:cNvPr>
          <p:cNvSpPr/>
          <p:nvPr/>
        </p:nvSpPr>
        <p:spPr>
          <a:xfrm>
            <a:off x="762000" y="6431171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Database Technology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67B6CA4-2A44-251C-2A09-4FB5EBB5A220}"/>
              </a:ext>
            </a:extLst>
          </p:cNvPr>
          <p:cNvGrpSpPr/>
          <p:nvPr/>
        </p:nvGrpSpPr>
        <p:grpSpPr>
          <a:xfrm>
            <a:off x="4191000" y="6675115"/>
            <a:ext cx="2971800" cy="838200"/>
            <a:chOff x="10082814" y="374244"/>
            <a:chExt cx="2971800" cy="838200"/>
          </a:xfrm>
        </p:grpSpPr>
        <p:sp useBgFill="1"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E3521F4B-3202-CE3E-66D2-480B3774ED81}"/>
                </a:ext>
              </a:extLst>
            </p:cNvPr>
            <p:cNvSpPr/>
            <p:nvPr/>
          </p:nvSpPr>
          <p:spPr>
            <a:xfrm>
              <a:off x="10082814" y="374244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3FDC9F1-94BE-1B72-4A65-E136B81A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64458" y="603743"/>
              <a:ext cx="2753588" cy="357105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F5262D2-97D3-B8B1-C015-B9B8BC548E45}"/>
              </a:ext>
            </a:extLst>
          </p:cNvPr>
          <p:cNvGrpSpPr/>
          <p:nvPr/>
        </p:nvGrpSpPr>
        <p:grpSpPr>
          <a:xfrm>
            <a:off x="10439400" y="6436901"/>
            <a:ext cx="2971800" cy="1329768"/>
            <a:chOff x="11812524" y="1202580"/>
            <a:chExt cx="2971800" cy="1329768"/>
          </a:xfrm>
        </p:grpSpPr>
        <p:sp useBgFill="1"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CC97A9DB-2E90-C8B3-3FF9-322F9A73CF13}"/>
                </a:ext>
              </a:extLst>
            </p:cNvPr>
            <p:cNvSpPr/>
            <p:nvPr/>
          </p:nvSpPr>
          <p:spPr>
            <a:xfrm>
              <a:off x="11812524" y="1440794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F2B7D17-147F-24DE-5828-C8D0C440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7456" y="1202580"/>
              <a:ext cx="2127628" cy="1329768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B6B9810-70BF-AAE2-E92E-7B6BEA36F40A}"/>
              </a:ext>
            </a:extLst>
          </p:cNvPr>
          <p:cNvGrpSpPr/>
          <p:nvPr/>
        </p:nvGrpSpPr>
        <p:grpSpPr>
          <a:xfrm>
            <a:off x="7315200" y="6675115"/>
            <a:ext cx="2971800" cy="838200"/>
            <a:chOff x="7315200" y="6675115"/>
            <a:chExt cx="2971800" cy="838200"/>
          </a:xfrm>
        </p:grpSpPr>
        <p:sp useBgFill="1"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0C74BE42-86CA-8CDD-30B1-650E3DE970B8}"/>
                </a:ext>
              </a:extLst>
            </p:cNvPr>
            <p:cNvSpPr/>
            <p:nvPr/>
          </p:nvSpPr>
          <p:spPr>
            <a:xfrm>
              <a:off x="7315200" y="6675115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C2BF26-4D84-D6D4-E996-EF7EDBA5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7600" y="6733179"/>
              <a:ext cx="2671554" cy="72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7447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rge Colors">
      <a:dk1>
        <a:srgbClr val="0B4174"/>
      </a:dk1>
      <a:lt1>
        <a:srgbClr val="ECF6FF"/>
      </a:lt1>
      <a:dk2>
        <a:srgbClr val="147AA6"/>
      </a:dk2>
      <a:lt2>
        <a:srgbClr val="89D9FD"/>
      </a:lt2>
      <a:accent1>
        <a:srgbClr val="0E2841"/>
      </a:accent1>
      <a:accent2>
        <a:srgbClr val="F1A984"/>
      </a:accent2>
      <a:accent3>
        <a:srgbClr val="0070C0"/>
      </a:accent3>
      <a:accent4>
        <a:srgbClr val="0F9ED5"/>
      </a:accent4>
      <a:accent5>
        <a:srgbClr val="F6C6AC"/>
      </a:accent5>
      <a:accent6>
        <a:srgbClr val="4D94D8"/>
      </a:accent6>
      <a:hlink>
        <a:srgbClr val="D6E5EA"/>
      </a:hlink>
      <a:folHlink>
        <a:srgbClr val="0B41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20769</TotalTime>
  <Words>652</Words>
  <Application>Microsoft Office PowerPoint</Application>
  <PresentationFormat>Custom</PresentationFormat>
  <Paragraphs>212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Google Sans</vt:lpstr>
      <vt:lpstr>Roboto Medium</vt:lpstr>
      <vt:lpstr>Calibri</vt:lpstr>
      <vt:lpstr>IBM Plex Sans</vt:lpstr>
      <vt:lpstr>DIN</vt:lpstr>
      <vt:lpstr>Poppins Black</vt:lpstr>
      <vt:lpstr>Poppins Bold</vt:lpstr>
      <vt:lpstr>trebuchet ms</vt:lpstr>
      <vt:lpstr>Office Theme</vt:lpstr>
      <vt:lpstr>PowerPoint Presentation</vt:lpstr>
      <vt:lpstr>SURGING AHEAD  Founded 2018 | HQ  Texas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Customers Love Surge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SURGE_V7A.cdr</dc:title>
  <dc:creator>Surge</dc:creator>
  <cp:lastModifiedBy>917218865156</cp:lastModifiedBy>
  <cp:revision>76</cp:revision>
  <dcterms:created xsi:type="dcterms:W3CDTF">2022-02-19T13:03:16Z</dcterms:created>
  <dcterms:modified xsi:type="dcterms:W3CDTF">2024-05-16T16:45:39Z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2022-02-19T00:00:00Z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2022-02-19T00:00:00Z</vt:filetime>
  </property>
</Properties>
</file>